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7"/>
  </p:notesMasterIdLst>
  <p:handoutMasterIdLst>
    <p:handoutMasterId r:id="rId28"/>
  </p:handoutMasterIdLst>
  <p:sldIdLst>
    <p:sldId id="703920518" r:id="rId5"/>
    <p:sldId id="266" r:id="rId6"/>
    <p:sldId id="260" r:id="rId7"/>
    <p:sldId id="2147479082" r:id="rId8"/>
    <p:sldId id="2147478945" r:id="rId9"/>
    <p:sldId id="2147479074" r:id="rId10"/>
    <p:sldId id="2147478925" r:id="rId11"/>
    <p:sldId id="2147479071" r:id="rId12"/>
    <p:sldId id="2147479118" r:id="rId13"/>
    <p:sldId id="2147478928" r:id="rId14"/>
    <p:sldId id="2147479121" r:id="rId15"/>
    <p:sldId id="2147479117" r:id="rId16"/>
    <p:sldId id="2147479119" r:id="rId17"/>
    <p:sldId id="2147479120" r:id="rId18"/>
    <p:sldId id="2147479047" r:id="rId19"/>
    <p:sldId id="2147479116" r:id="rId20"/>
    <p:sldId id="2147478930" r:id="rId21"/>
    <p:sldId id="2147479115" r:id="rId22"/>
    <p:sldId id="2147479122" r:id="rId23"/>
    <p:sldId id="2147478941" r:id="rId24"/>
    <p:sldId id="6950" r:id="rId25"/>
    <p:sldId id="2147478832" r:id="rId26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703920518"/>
            <p14:sldId id="266"/>
            <p14:sldId id="260"/>
            <p14:sldId id="2147479082"/>
            <p14:sldId id="2147478945"/>
            <p14:sldId id="2147479074"/>
            <p14:sldId id="2147478925"/>
            <p14:sldId id="2147479071"/>
            <p14:sldId id="2147479118"/>
            <p14:sldId id="2147478928"/>
            <p14:sldId id="2147479121"/>
            <p14:sldId id="2147479117"/>
            <p14:sldId id="2147479119"/>
            <p14:sldId id="2147479120"/>
            <p14:sldId id="2147479047"/>
            <p14:sldId id="2147479116"/>
            <p14:sldId id="2147478930"/>
            <p14:sldId id="2147479115"/>
            <p14:sldId id="2147479122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5511"/>
    <a:srgbClr val="E98A33"/>
    <a:srgbClr val="FF7E79"/>
    <a:srgbClr val="FF9079"/>
    <a:srgbClr val="D94148"/>
    <a:srgbClr val="F3F2EF"/>
    <a:srgbClr val="EAEAEA"/>
    <a:srgbClr val="A592C9"/>
    <a:srgbClr val="A1309D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60CDC0-7559-4D2D-8922-E7F2D6F1D082}" v="126" dt="2025-12-02T12:02:45.023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960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llegrino, Angela" userId="7d434b25-a57b-4734-bc60-7c98dd5fc44f" providerId="ADAL" clId="{6AAAD30A-3B59-4C42-ADEF-A17DCFF728A7}"/>
    <pc:docChg chg="undo custSel addSld delSld modSld sldOrd modSection">
      <pc:chgData name="Pellegrino, Angela" userId="7d434b25-a57b-4734-bc60-7c98dd5fc44f" providerId="ADAL" clId="{6AAAD30A-3B59-4C42-ADEF-A17DCFF728A7}" dt="2025-12-02T12:03:31.995" v="1911" actId="20577"/>
      <pc:docMkLst>
        <pc:docMk/>
      </pc:docMkLst>
      <pc:sldChg chg="modSp mod">
        <pc:chgData name="Pellegrino, Angela" userId="7d434b25-a57b-4734-bc60-7c98dd5fc44f" providerId="ADAL" clId="{6AAAD30A-3B59-4C42-ADEF-A17DCFF728A7}" dt="2025-11-25T14:16:20.764" v="17" actId="20577"/>
        <pc:sldMkLst>
          <pc:docMk/>
          <pc:sldMk cId="2562425792" sldId="266"/>
        </pc:sldMkLst>
        <pc:spChg chg="mod">
          <ac:chgData name="Pellegrino, Angela" userId="7d434b25-a57b-4734-bc60-7c98dd5fc44f" providerId="ADAL" clId="{6AAAD30A-3B59-4C42-ADEF-A17DCFF728A7}" dt="2025-11-25T14:16:20.764" v="17" actId="20577"/>
          <ac:spMkLst>
            <pc:docMk/>
            <pc:sldMk cId="2562425792" sldId="266"/>
            <ac:spMk id="3" creationId="{7CE173DF-CD1F-D097-29C4-79BA8EE81D27}"/>
          </ac:spMkLst>
        </pc:spChg>
      </pc:sldChg>
      <pc:sldChg chg="modSp mod">
        <pc:chgData name="Pellegrino, Angela" userId="7d434b25-a57b-4734-bc60-7c98dd5fc44f" providerId="ADAL" clId="{6AAAD30A-3B59-4C42-ADEF-A17DCFF728A7}" dt="2025-11-26T13:44:57.040" v="771" actId="20577"/>
        <pc:sldMkLst>
          <pc:docMk/>
          <pc:sldMk cId="2617847696" sldId="6950"/>
        </pc:sldMkLst>
        <pc:spChg chg="mod">
          <ac:chgData name="Pellegrino, Angela" userId="7d434b25-a57b-4734-bc60-7c98dd5fc44f" providerId="ADAL" clId="{6AAAD30A-3B59-4C42-ADEF-A17DCFF728A7}" dt="2025-11-25T14:17:47.008" v="30" actId="207"/>
          <ac:spMkLst>
            <pc:docMk/>
            <pc:sldMk cId="2617847696" sldId="6950"/>
            <ac:spMk id="27" creationId="{5ADA8B94-65BE-B5BB-7553-954C87B35EB1}"/>
          </ac:spMkLst>
        </pc:spChg>
        <pc:graphicFrameChg chg="mod modGraphic">
          <ac:chgData name="Pellegrino, Angela" userId="7d434b25-a57b-4734-bc60-7c98dd5fc44f" providerId="ADAL" clId="{6AAAD30A-3B59-4C42-ADEF-A17DCFF728A7}" dt="2025-11-26T13:44:57.040" v="771" actId="20577"/>
          <ac:graphicFrameMkLst>
            <pc:docMk/>
            <pc:sldMk cId="2617847696" sldId="6950"/>
            <ac:graphicFrameMk id="4" creationId="{43FCACFF-4768-C652-3EFB-6CD795C1E64B}"/>
          </ac:graphicFrameMkLst>
        </pc:graphicFrameChg>
      </pc:sldChg>
      <pc:sldChg chg="addSp delSp modSp mod">
        <pc:chgData name="Pellegrino, Angela" userId="7d434b25-a57b-4734-bc60-7c98dd5fc44f" providerId="ADAL" clId="{6AAAD30A-3B59-4C42-ADEF-A17DCFF728A7}" dt="2025-11-25T14:16:03.079" v="1"/>
        <pc:sldMkLst>
          <pc:docMk/>
          <pc:sldMk cId="1515804972" sldId="703920518"/>
        </pc:sldMkLst>
        <pc:spChg chg="add mod">
          <ac:chgData name="Pellegrino, Angela" userId="7d434b25-a57b-4734-bc60-7c98dd5fc44f" providerId="ADAL" clId="{6AAAD30A-3B59-4C42-ADEF-A17DCFF728A7}" dt="2025-11-25T14:16:02.177" v="0" actId="478"/>
          <ac:spMkLst>
            <pc:docMk/>
            <pc:sldMk cId="1515804972" sldId="703920518"/>
            <ac:spMk id="4" creationId="{A27F7766-CC6D-4360-ABF9-99CC6B50F7ED}"/>
          </ac:spMkLst>
        </pc:spChg>
        <pc:picChg chg="add mod">
          <ac:chgData name="Pellegrino, Angela" userId="7d434b25-a57b-4734-bc60-7c98dd5fc44f" providerId="ADAL" clId="{6AAAD30A-3B59-4C42-ADEF-A17DCFF728A7}" dt="2025-11-25T14:16:03.079" v="1"/>
          <ac:picMkLst>
            <pc:docMk/>
            <pc:sldMk cId="1515804972" sldId="703920518"/>
            <ac:picMk id="6" creationId="{6DC21120-3AF6-89F9-72A1-28387C2A35A7}"/>
          </ac:picMkLst>
        </pc:picChg>
      </pc:sldChg>
      <pc:sldChg chg="addSp delSp modSp mod">
        <pc:chgData name="Pellegrino, Angela" userId="7d434b25-a57b-4734-bc60-7c98dd5fc44f" providerId="ADAL" clId="{6AAAD30A-3B59-4C42-ADEF-A17DCFF728A7}" dt="2025-12-02T12:01:21.634" v="1854" actId="1076"/>
        <pc:sldMkLst>
          <pc:docMk/>
          <pc:sldMk cId="3423626079" sldId="2147479071"/>
        </pc:sldMkLst>
        <pc:spChg chg="mod">
          <ac:chgData name="Pellegrino, Angela" userId="7d434b25-a57b-4734-bc60-7c98dd5fc44f" providerId="ADAL" clId="{6AAAD30A-3B59-4C42-ADEF-A17DCFF728A7}" dt="2025-12-02T11:30:13.942" v="1749" actId="255"/>
          <ac:spMkLst>
            <pc:docMk/>
            <pc:sldMk cId="3423626079" sldId="2147479071"/>
            <ac:spMk id="2" creationId="{D2F1F5EB-FDA5-BC44-24D1-BD5486591AB7}"/>
          </ac:spMkLst>
        </pc:spChg>
        <pc:spChg chg="mod">
          <ac:chgData name="Pellegrino, Angela" userId="7d434b25-a57b-4734-bc60-7c98dd5fc44f" providerId="ADAL" clId="{6AAAD30A-3B59-4C42-ADEF-A17DCFF728A7}" dt="2025-12-02T11:30:36.478" v="1753" actId="20577"/>
          <ac:spMkLst>
            <pc:docMk/>
            <pc:sldMk cId="3423626079" sldId="2147479071"/>
            <ac:spMk id="3" creationId="{5336991D-37A4-DFCC-BCE6-52ECA72F4D32}"/>
          </ac:spMkLst>
        </pc:spChg>
        <pc:spChg chg="mod">
          <ac:chgData name="Pellegrino, Angela" userId="7d434b25-a57b-4734-bc60-7c98dd5fc44f" providerId="ADAL" clId="{6AAAD30A-3B59-4C42-ADEF-A17DCFF728A7}" dt="2025-12-02T11:31:33.870" v="1759" actId="113"/>
          <ac:spMkLst>
            <pc:docMk/>
            <pc:sldMk cId="3423626079" sldId="2147479071"/>
            <ac:spMk id="78" creationId="{1314B257-83E6-4660-DC77-025CC21CB047}"/>
          </ac:spMkLst>
        </pc:spChg>
        <pc:picChg chg="add mod">
          <ac:chgData name="Pellegrino, Angela" userId="7d434b25-a57b-4734-bc60-7c98dd5fc44f" providerId="ADAL" clId="{6AAAD30A-3B59-4C42-ADEF-A17DCFF728A7}" dt="2025-12-02T12:01:21.634" v="1854" actId="1076"/>
          <ac:picMkLst>
            <pc:docMk/>
            <pc:sldMk cId="3423626079" sldId="2147479071"/>
            <ac:picMk id="5" creationId="{5139108F-7DA5-858D-AD41-381F131E1EEF}"/>
          </ac:picMkLst>
        </pc:picChg>
      </pc:sldChg>
      <pc:sldChg chg="addSp delSp modSp mod">
        <pc:chgData name="Pellegrino, Angela" userId="7d434b25-a57b-4734-bc60-7c98dd5fc44f" providerId="ADAL" clId="{6AAAD30A-3B59-4C42-ADEF-A17DCFF728A7}" dt="2025-12-02T12:03:31.995" v="1911" actId="20577"/>
        <pc:sldMkLst>
          <pc:docMk/>
          <pc:sldMk cId="2262895552" sldId="2147479074"/>
        </pc:sldMkLst>
        <pc:spChg chg="mod">
          <ac:chgData name="Pellegrino, Angela" userId="7d434b25-a57b-4734-bc60-7c98dd5fc44f" providerId="ADAL" clId="{6AAAD30A-3B59-4C42-ADEF-A17DCFF728A7}" dt="2025-12-02T12:03:31.995" v="1911" actId="20577"/>
          <ac:spMkLst>
            <pc:docMk/>
            <pc:sldMk cId="2262895552" sldId="2147479074"/>
            <ac:spMk id="2" creationId="{EEB7D6FA-48B6-A577-32D9-D6BA81C85E82}"/>
          </ac:spMkLst>
        </pc:spChg>
        <pc:spChg chg="mod">
          <ac:chgData name="Pellegrino, Angela" userId="7d434b25-a57b-4734-bc60-7c98dd5fc44f" providerId="ADAL" clId="{6AAAD30A-3B59-4C42-ADEF-A17DCFF728A7}" dt="2025-12-02T11:54:30.908" v="1839" actId="113"/>
          <ac:spMkLst>
            <pc:docMk/>
            <pc:sldMk cId="2262895552" sldId="2147479074"/>
            <ac:spMk id="6" creationId="{5F16CD24-C01B-5826-F8A5-7238056727ED}"/>
          </ac:spMkLst>
        </pc:spChg>
        <pc:spChg chg="mod">
          <ac:chgData name="Pellegrino, Angela" userId="7d434b25-a57b-4734-bc60-7c98dd5fc44f" providerId="ADAL" clId="{6AAAD30A-3B59-4C42-ADEF-A17DCFF728A7}" dt="2025-12-02T11:54:51.523" v="1842"/>
          <ac:spMkLst>
            <pc:docMk/>
            <pc:sldMk cId="2262895552" sldId="2147479074"/>
            <ac:spMk id="18" creationId="{7BD9AD35-4074-2FE8-4CAE-937575F3C515}"/>
          </ac:spMkLst>
        </pc:spChg>
        <pc:picChg chg="del">
          <ac:chgData name="Pellegrino, Angela" userId="7d434b25-a57b-4734-bc60-7c98dd5fc44f" providerId="ADAL" clId="{6AAAD30A-3B59-4C42-ADEF-A17DCFF728A7}" dt="2025-12-02T11:22:36.660" v="1723" actId="478"/>
          <ac:picMkLst>
            <pc:docMk/>
            <pc:sldMk cId="2262895552" sldId="2147479074"/>
            <ac:picMk id="10" creationId="{3B5720C9-0BA3-00C1-DC6F-F75297AE710E}"/>
          </ac:picMkLst>
        </pc:picChg>
        <pc:picChg chg="add mod">
          <ac:chgData name="Pellegrino, Angela" userId="7d434b25-a57b-4734-bc60-7c98dd5fc44f" providerId="ADAL" clId="{6AAAD30A-3B59-4C42-ADEF-A17DCFF728A7}" dt="2025-12-02T11:51:04.391" v="1808" actId="1076"/>
          <ac:picMkLst>
            <pc:docMk/>
            <pc:sldMk cId="2262895552" sldId="2147479074"/>
            <ac:picMk id="11" creationId="{3A6AFA72-37E3-86F2-6F99-F50851D5F1F3}"/>
          </ac:picMkLst>
        </pc:picChg>
      </pc:sldChg>
      <pc:sldChg chg="addSp delSp modSp mod delAnim">
        <pc:chgData name="Pellegrino, Angela" userId="7d434b25-a57b-4734-bc60-7c98dd5fc44f" providerId="ADAL" clId="{6AAAD30A-3B59-4C42-ADEF-A17DCFF728A7}" dt="2025-12-02T12:03:25.962" v="1909" actId="1076"/>
        <pc:sldMkLst>
          <pc:docMk/>
          <pc:sldMk cId="79522571" sldId="2147479082"/>
        </pc:sldMkLst>
        <pc:spChg chg="mod">
          <ac:chgData name="Pellegrino, Angela" userId="7d434b25-a57b-4734-bc60-7c98dd5fc44f" providerId="ADAL" clId="{6AAAD30A-3B59-4C42-ADEF-A17DCFF728A7}" dt="2025-11-28T17:13:43.212" v="1263"/>
          <ac:spMkLst>
            <pc:docMk/>
            <pc:sldMk cId="79522571" sldId="2147479082"/>
            <ac:spMk id="7" creationId="{D5CF2BAF-FE61-D090-25DF-FE3CEE402E94}"/>
          </ac:spMkLst>
        </pc:spChg>
        <pc:spChg chg="mod">
          <ac:chgData name="Pellegrino, Angela" userId="7d434b25-a57b-4734-bc60-7c98dd5fc44f" providerId="ADAL" clId="{6AAAD30A-3B59-4C42-ADEF-A17DCFF728A7}" dt="2025-11-28T17:14:04.718" v="1268" actId="1076"/>
          <ac:spMkLst>
            <pc:docMk/>
            <pc:sldMk cId="79522571" sldId="2147479082"/>
            <ac:spMk id="22" creationId="{3D63C32F-5C6F-3A0F-1C0D-6E87B557D830}"/>
          </ac:spMkLst>
        </pc:spChg>
        <pc:spChg chg="mod">
          <ac:chgData name="Pellegrino, Angela" userId="7d434b25-a57b-4734-bc60-7c98dd5fc44f" providerId="ADAL" clId="{6AAAD30A-3B59-4C42-ADEF-A17DCFF728A7}" dt="2025-12-02T12:03:25.962" v="1909" actId="1076"/>
          <ac:spMkLst>
            <pc:docMk/>
            <pc:sldMk cId="79522571" sldId="2147479082"/>
            <ac:spMk id="29" creationId="{F49B956A-F7AD-E2D8-5FAE-4CC32E8BB57A}"/>
          </ac:spMkLst>
        </pc:spChg>
        <pc:picChg chg="add mod">
          <ac:chgData name="Pellegrino, Angela" userId="7d434b25-a57b-4734-bc60-7c98dd5fc44f" providerId="ADAL" clId="{6AAAD30A-3B59-4C42-ADEF-A17DCFF728A7}" dt="2025-12-02T12:00:58.170" v="1850" actId="1076"/>
          <ac:picMkLst>
            <pc:docMk/>
            <pc:sldMk cId="79522571" sldId="2147479082"/>
            <ac:picMk id="4" creationId="{B0E343AA-5A44-BBD6-7985-408919EAA087}"/>
          </ac:picMkLst>
        </pc:picChg>
      </pc:sldChg>
      <pc:sldChg chg="delSp modSp del mod">
        <pc:chgData name="Pellegrino, Angela" userId="7d434b25-a57b-4734-bc60-7c98dd5fc44f" providerId="ADAL" clId="{6AAAD30A-3B59-4C42-ADEF-A17DCFF728A7}" dt="2025-11-26T16:38:28.009" v="1094" actId="47"/>
        <pc:sldMkLst>
          <pc:docMk/>
          <pc:sldMk cId="3811617746" sldId="2147479113"/>
        </pc:sldMkLst>
      </pc:sldChg>
      <pc:sldChg chg="addSp delSp modSp mod">
        <pc:chgData name="Pellegrino, Angela" userId="7d434b25-a57b-4734-bc60-7c98dd5fc44f" providerId="ADAL" clId="{6AAAD30A-3B59-4C42-ADEF-A17DCFF728A7}" dt="2025-12-02T11:31:57.611" v="1760" actId="1076"/>
        <pc:sldMkLst>
          <pc:docMk/>
          <pc:sldMk cId="2212428696" sldId="2147479115"/>
        </pc:sldMkLst>
        <pc:spChg chg="mod">
          <ac:chgData name="Pellegrino, Angela" userId="7d434b25-a57b-4734-bc60-7c98dd5fc44f" providerId="ADAL" clId="{6AAAD30A-3B59-4C42-ADEF-A17DCFF728A7}" dt="2025-12-01T16:59:18.608" v="1458" actId="255"/>
          <ac:spMkLst>
            <pc:docMk/>
            <pc:sldMk cId="2212428696" sldId="2147479115"/>
            <ac:spMk id="5" creationId="{43710086-5722-8E4A-FE84-D25E7E02787F}"/>
          </ac:spMkLst>
        </pc:spChg>
        <pc:spChg chg="mod">
          <ac:chgData name="Pellegrino, Angela" userId="7d434b25-a57b-4734-bc60-7c98dd5fc44f" providerId="ADAL" clId="{6AAAD30A-3B59-4C42-ADEF-A17DCFF728A7}" dt="2025-12-01T16:59:07.587" v="1457" actId="1076"/>
          <ac:spMkLst>
            <pc:docMk/>
            <pc:sldMk cId="2212428696" sldId="2147479115"/>
            <ac:spMk id="9" creationId="{3B229997-48CD-1D1B-4382-83B3C8F17B7A}"/>
          </ac:spMkLst>
        </pc:spChg>
        <pc:spChg chg="mod">
          <ac:chgData name="Pellegrino, Angela" userId="7d434b25-a57b-4734-bc60-7c98dd5fc44f" providerId="ADAL" clId="{6AAAD30A-3B59-4C42-ADEF-A17DCFF728A7}" dt="2025-12-01T16:57:52.863" v="1414"/>
          <ac:spMkLst>
            <pc:docMk/>
            <pc:sldMk cId="2212428696" sldId="2147479115"/>
            <ac:spMk id="14" creationId="{5DD9B9CB-B8C0-80EF-3B43-4A8686EFDCD0}"/>
          </ac:spMkLst>
        </pc:spChg>
        <pc:picChg chg="add mod">
          <ac:chgData name="Pellegrino, Angela" userId="7d434b25-a57b-4734-bc60-7c98dd5fc44f" providerId="ADAL" clId="{6AAAD30A-3B59-4C42-ADEF-A17DCFF728A7}" dt="2025-12-02T11:31:57.611" v="1760" actId="1076"/>
          <ac:picMkLst>
            <pc:docMk/>
            <pc:sldMk cId="2212428696" sldId="2147479115"/>
            <ac:picMk id="6" creationId="{BF46736E-C919-C485-3618-D67A3BE5CE5A}"/>
          </ac:picMkLst>
        </pc:picChg>
        <pc:picChg chg="add mod">
          <ac:chgData name="Pellegrino, Angela" userId="7d434b25-a57b-4734-bc60-7c98dd5fc44f" providerId="ADAL" clId="{6AAAD30A-3B59-4C42-ADEF-A17DCFF728A7}" dt="2025-12-01T16:57:11.548" v="1408" actId="1076"/>
          <ac:picMkLst>
            <pc:docMk/>
            <pc:sldMk cId="2212428696" sldId="2147479115"/>
            <ac:picMk id="8" creationId="{8A93CE77-E086-057B-571D-3FACD22E003D}"/>
          </ac:picMkLst>
        </pc:picChg>
      </pc:sldChg>
      <pc:sldChg chg="addSp delSp modSp mod">
        <pc:chgData name="Pellegrino, Angela" userId="7d434b25-a57b-4734-bc60-7c98dd5fc44f" providerId="ADAL" clId="{6AAAD30A-3B59-4C42-ADEF-A17DCFF728A7}" dt="2025-11-26T14:25:20.866" v="963" actId="1076"/>
        <pc:sldMkLst>
          <pc:docMk/>
          <pc:sldMk cId="1807847706" sldId="2147479116"/>
        </pc:sldMkLst>
        <pc:spChg chg="mod">
          <ac:chgData name="Pellegrino, Angela" userId="7d434b25-a57b-4734-bc60-7c98dd5fc44f" providerId="ADAL" clId="{6AAAD30A-3B59-4C42-ADEF-A17DCFF728A7}" dt="2025-11-26T14:16:18.966" v="909" actId="20577"/>
          <ac:spMkLst>
            <pc:docMk/>
            <pc:sldMk cId="1807847706" sldId="2147479116"/>
            <ac:spMk id="5" creationId="{85212F2C-A51C-6C96-6462-9B3F4B9E3137}"/>
          </ac:spMkLst>
        </pc:spChg>
        <pc:spChg chg="mod">
          <ac:chgData name="Pellegrino, Angela" userId="7d434b25-a57b-4734-bc60-7c98dd5fc44f" providerId="ADAL" clId="{6AAAD30A-3B59-4C42-ADEF-A17DCFF728A7}" dt="2025-11-26T14:14:55.926" v="904" actId="113"/>
          <ac:spMkLst>
            <pc:docMk/>
            <pc:sldMk cId="1807847706" sldId="2147479116"/>
            <ac:spMk id="9" creationId="{05BF32EA-1AA1-73C0-F6EE-2C1314B6DC49}"/>
          </ac:spMkLst>
        </pc:spChg>
        <pc:spChg chg="mod">
          <ac:chgData name="Pellegrino, Angela" userId="7d434b25-a57b-4734-bc60-7c98dd5fc44f" providerId="ADAL" clId="{6AAAD30A-3B59-4C42-ADEF-A17DCFF728A7}" dt="2025-11-26T14:25:20.866" v="963" actId="1076"/>
          <ac:spMkLst>
            <pc:docMk/>
            <pc:sldMk cId="1807847706" sldId="2147479116"/>
            <ac:spMk id="14" creationId="{CF745F96-4CC3-851B-25E1-EE0E49D9C895}"/>
          </ac:spMkLst>
        </pc:spChg>
        <pc:picChg chg="add mod modCrop">
          <ac:chgData name="Pellegrino, Angela" userId="7d434b25-a57b-4734-bc60-7c98dd5fc44f" providerId="ADAL" clId="{6AAAD30A-3B59-4C42-ADEF-A17DCFF728A7}" dt="2025-11-26T14:16:25.713" v="910" actId="1076"/>
          <ac:picMkLst>
            <pc:docMk/>
            <pc:sldMk cId="1807847706" sldId="2147479116"/>
            <ac:picMk id="6" creationId="{682A4BF5-BAA9-09C9-ED19-D3F6D596F269}"/>
          </ac:picMkLst>
        </pc:picChg>
        <pc:picChg chg="add mod modCrop">
          <ac:chgData name="Pellegrino, Angela" userId="7d434b25-a57b-4734-bc60-7c98dd5fc44f" providerId="ADAL" clId="{6AAAD30A-3B59-4C42-ADEF-A17DCFF728A7}" dt="2025-11-26T14:16:30.568" v="912" actId="1076"/>
          <ac:picMkLst>
            <pc:docMk/>
            <pc:sldMk cId="1807847706" sldId="2147479116"/>
            <ac:picMk id="13" creationId="{2C0D22A8-4EC2-7B6E-22B6-0DC813B9F6FA}"/>
          </ac:picMkLst>
        </pc:picChg>
      </pc:sldChg>
      <pc:sldChg chg="addSp modSp add mod">
        <pc:chgData name="Pellegrino, Angela" userId="7d434b25-a57b-4734-bc60-7c98dd5fc44f" providerId="ADAL" clId="{6AAAD30A-3B59-4C42-ADEF-A17DCFF728A7}" dt="2025-11-26T14:24:46.629" v="958" actId="207"/>
        <pc:sldMkLst>
          <pc:docMk/>
          <pc:sldMk cId="3864840776" sldId="2147479117"/>
        </pc:sldMkLst>
        <pc:spChg chg="mod">
          <ac:chgData name="Pellegrino, Angela" userId="7d434b25-a57b-4734-bc60-7c98dd5fc44f" providerId="ADAL" clId="{6AAAD30A-3B59-4C42-ADEF-A17DCFF728A7}" dt="2025-11-26T14:23:59.609" v="944" actId="1076"/>
          <ac:spMkLst>
            <pc:docMk/>
            <pc:sldMk cId="3864840776" sldId="2147479117"/>
            <ac:spMk id="2" creationId="{D8E3FF1E-FCBE-060B-96F4-E0D71AD43C5B}"/>
          </ac:spMkLst>
        </pc:spChg>
        <pc:spChg chg="mod">
          <ac:chgData name="Pellegrino, Angela" userId="7d434b25-a57b-4734-bc60-7c98dd5fc44f" providerId="ADAL" clId="{6AAAD30A-3B59-4C42-ADEF-A17DCFF728A7}" dt="2025-11-26T14:24:06.465" v="946" actId="14100"/>
          <ac:spMkLst>
            <pc:docMk/>
            <pc:sldMk cId="3864840776" sldId="2147479117"/>
            <ac:spMk id="3" creationId="{9E70A157-A7A8-2585-AD0C-589D3D934390}"/>
          </ac:spMkLst>
        </pc:spChg>
        <pc:spChg chg="mod">
          <ac:chgData name="Pellegrino, Angela" userId="7d434b25-a57b-4734-bc60-7c98dd5fc44f" providerId="ADAL" clId="{6AAAD30A-3B59-4C42-ADEF-A17DCFF728A7}" dt="2025-11-26T14:24:46.629" v="958" actId="207"/>
          <ac:spMkLst>
            <pc:docMk/>
            <pc:sldMk cId="3864840776" sldId="2147479117"/>
            <ac:spMk id="6" creationId="{AF3614BD-CF88-9535-FF12-78C9A389C2E5}"/>
          </ac:spMkLst>
        </pc:spChg>
        <pc:picChg chg="add mod">
          <ac:chgData name="Pellegrino, Angela" userId="7d434b25-a57b-4734-bc60-7c98dd5fc44f" providerId="ADAL" clId="{6AAAD30A-3B59-4C42-ADEF-A17DCFF728A7}" dt="2025-11-26T14:24:21.522" v="953" actId="1076"/>
          <ac:picMkLst>
            <pc:docMk/>
            <pc:sldMk cId="3864840776" sldId="2147479117"/>
            <ac:picMk id="7" creationId="{322738B2-FA9C-61DA-8C75-928FAFAF96FB}"/>
          </ac:picMkLst>
        </pc:picChg>
      </pc:sldChg>
      <pc:sldChg chg="addSp modSp add mod">
        <pc:chgData name="Pellegrino, Angela" userId="7d434b25-a57b-4734-bc60-7c98dd5fc44f" providerId="ADAL" clId="{6AAAD30A-3B59-4C42-ADEF-A17DCFF728A7}" dt="2025-12-01T17:28:13.545" v="1722" actId="20577"/>
        <pc:sldMkLst>
          <pc:docMk/>
          <pc:sldMk cId="828624460" sldId="2147479118"/>
        </pc:sldMkLst>
        <pc:spChg chg="mod">
          <ac:chgData name="Pellegrino, Angela" userId="7d434b25-a57b-4734-bc60-7c98dd5fc44f" providerId="ADAL" clId="{6AAAD30A-3B59-4C42-ADEF-A17DCFF728A7}" dt="2025-12-01T17:28:13.545" v="1722" actId="20577"/>
          <ac:spMkLst>
            <pc:docMk/>
            <pc:sldMk cId="828624460" sldId="2147479118"/>
            <ac:spMk id="2" creationId="{A52DED4E-DF3B-9153-AEF5-748812D0B837}"/>
          </ac:spMkLst>
        </pc:spChg>
        <pc:spChg chg="mod">
          <ac:chgData name="Pellegrino, Angela" userId="7d434b25-a57b-4734-bc60-7c98dd5fc44f" providerId="ADAL" clId="{6AAAD30A-3B59-4C42-ADEF-A17DCFF728A7}" dt="2025-12-01T17:27:32.470" v="1713" actId="20577"/>
          <ac:spMkLst>
            <pc:docMk/>
            <pc:sldMk cId="828624460" sldId="2147479118"/>
            <ac:spMk id="3" creationId="{569A2AD0-9539-F553-265B-48CBA11E5FC5}"/>
          </ac:spMkLst>
        </pc:spChg>
        <pc:spChg chg="mod">
          <ac:chgData name="Pellegrino, Angela" userId="7d434b25-a57b-4734-bc60-7c98dd5fc44f" providerId="ADAL" clId="{6AAAD30A-3B59-4C42-ADEF-A17DCFF728A7}" dt="2025-12-01T17:26:37.971" v="1699" actId="20577"/>
          <ac:spMkLst>
            <pc:docMk/>
            <pc:sldMk cId="828624460" sldId="2147479118"/>
            <ac:spMk id="78" creationId="{6CA10E42-F383-68AE-2307-E772CF7C2D59}"/>
          </ac:spMkLst>
        </pc:spChg>
        <pc:picChg chg="add mod">
          <ac:chgData name="Pellegrino, Angela" userId="7d434b25-a57b-4734-bc60-7c98dd5fc44f" providerId="ADAL" clId="{6AAAD30A-3B59-4C42-ADEF-A17DCFF728A7}" dt="2025-12-01T17:27:12.564" v="1708" actId="1076"/>
          <ac:picMkLst>
            <pc:docMk/>
            <pc:sldMk cId="828624460" sldId="2147479118"/>
            <ac:picMk id="5" creationId="{EB0A91CC-DBAF-D748-FDD6-843F519049ED}"/>
          </ac:picMkLst>
        </pc:picChg>
      </pc:sldChg>
      <pc:sldChg chg="addSp modSp add mod">
        <pc:chgData name="Pellegrino, Angela" userId="7d434b25-a57b-4734-bc60-7c98dd5fc44f" providerId="ADAL" clId="{6AAAD30A-3B59-4C42-ADEF-A17DCFF728A7}" dt="2025-11-26T14:41:29.662" v="1031" actId="14100"/>
        <pc:sldMkLst>
          <pc:docMk/>
          <pc:sldMk cId="1391871237" sldId="2147479119"/>
        </pc:sldMkLst>
        <pc:spChg chg="mod">
          <ac:chgData name="Pellegrino, Angela" userId="7d434b25-a57b-4734-bc60-7c98dd5fc44f" providerId="ADAL" clId="{6AAAD30A-3B59-4C42-ADEF-A17DCFF728A7}" dt="2025-11-26T14:40:57.481" v="1024" actId="1076"/>
          <ac:spMkLst>
            <pc:docMk/>
            <pc:sldMk cId="1391871237" sldId="2147479119"/>
            <ac:spMk id="2" creationId="{6D00327E-EE05-3467-C8A4-592536AE7C7F}"/>
          </ac:spMkLst>
        </pc:spChg>
        <pc:spChg chg="mod">
          <ac:chgData name="Pellegrino, Angela" userId="7d434b25-a57b-4734-bc60-7c98dd5fc44f" providerId="ADAL" clId="{6AAAD30A-3B59-4C42-ADEF-A17DCFF728A7}" dt="2025-11-26T14:41:29.662" v="1031" actId="14100"/>
          <ac:spMkLst>
            <pc:docMk/>
            <pc:sldMk cId="1391871237" sldId="2147479119"/>
            <ac:spMk id="3" creationId="{13E5B575-555D-FFD0-9507-719DA20126A1}"/>
          </ac:spMkLst>
        </pc:spChg>
        <pc:spChg chg="mod">
          <ac:chgData name="Pellegrino, Angela" userId="7d434b25-a57b-4734-bc60-7c98dd5fc44f" providerId="ADAL" clId="{6AAAD30A-3B59-4C42-ADEF-A17DCFF728A7}" dt="2025-11-26T14:41:03.894" v="1025" actId="1076"/>
          <ac:spMkLst>
            <pc:docMk/>
            <pc:sldMk cId="1391871237" sldId="2147479119"/>
            <ac:spMk id="6" creationId="{7294E719-7373-7486-3E4C-A6BBD27978B8}"/>
          </ac:spMkLst>
        </pc:spChg>
        <pc:picChg chg="add mod">
          <ac:chgData name="Pellegrino, Angela" userId="7d434b25-a57b-4734-bc60-7c98dd5fc44f" providerId="ADAL" clId="{6AAAD30A-3B59-4C42-ADEF-A17DCFF728A7}" dt="2025-11-26T14:41:24.584" v="1030" actId="1076"/>
          <ac:picMkLst>
            <pc:docMk/>
            <pc:sldMk cId="1391871237" sldId="2147479119"/>
            <ac:picMk id="7" creationId="{E5487EC9-FC1A-A813-B4DD-5B71096F8BD5}"/>
          </ac:picMkLst>
        </pc:picChg>
        <pc:picChg chg="add mod">
          <ac:chgData name="Pellegrino, Angela" userId="7d434b25-a57b-4734-bc60-7c98dd5fc44f" providerId="ADAL" clId="{6AAAD30A-3B59-4C42-ADEF-A17DCFF728A7}" dt="2025-11-26T14:41:22.016" v="1029" actId="1076"/>
          <ac:picMkLst>
            <pc:docMk/>
            <pc:sldMk cId="1391871237" sldId="2147479119"/>
            <ac:picMk id="9" creationId="{FC5A77B6-9F4E-9E02-7B0D-866CA8DDBA48}"/>
          </ac:picMkLst>
        </pc:picChg>
      </pc:sldChg>
      <pc:sldChg chg="addSp modSp add mod">
        <pc:chgData name="Pellegrino, Angela" userId="7d434b25-a57b-4734-bc60-7c98dd5fc44f" providerId="ADAL" clId="{6AAAD30A-3B59-4C42-ADEF-A17DCFF728A7}" dt="2025-11-26T16:38:18.999" v="1093" actId="20577"/>
        <pc:sldMkLst>
          <pc:docMk/>
          <pc:sldMk cId="3746692510" sldId="2147479120"/>
        </pc:sldMkLst>
        <pc:spChg chg="mod">
          <ac:chgData name="Pellegrino, Angela" userId="7d434b25-a57b-4734-bc60-7c98dd5fc44f" providerId="ADAL" clId="{6AAAD30A-3B59-4C42-ADEF-A17DCFF728A7}" dt="2025-11-26T16:17:34.168" v="1064" actId="113"/>
          <ac:spMkLst>
            <pc:docMk/>
            <pc:sldMk cId="3746692510" sldId="2147479120"/>
            <ac:spMk id="2" creationId="{A3329A95-D171-BCEC-99D4-DF6130BE3C18}"/>
          </ac:spMkLst>
        </pc:spChg>
        <pc:spChg chg="mod">
          <ac:chgData name="Pellegrino, Angela" userId="7d434b25-a57b-4734-bc60-7c98dd5fc44f" providerId="ADAL" clId="{6AAAD30A-3B59-4C42-ADEF-A17DCFF728A7}" dt="2025-11-26T16:19:30.453" v="1090" actId="20577"/>
          <ac:spMkLst>
            <pc:docMk/>
            <pc:sldMk cId="3746692510" sldId="2147479120"/>
            <ac:spMk id="3" creationId="{665D34AD-2A1A-5ADC-9D43-908F22B1250E}"/>
          </ac:spMkLst>
        </pc:spChg>
        <pc:spChg chg="mod">
          <ac:chgData name="Pellegrino, Angela" userId="7d434b25-a57b-4734-bc60-7c98dd5fc44f" providerId="ADAL" clId="{6AAAD30A-3B59-4C42-ADEF-A17DCFF728A7}" dt="2025-11-26T16:38:18.999" v="1093" actId="20577"/>
          <ac:spMkLst>
            <pc:docMk/>
            <pc:sldMk cId="3746692510" sldId="2147479120"/>
            <ac:spMk id="6" creationId="{50D9F4C3-6C69-BCA8-64DD-17864FE91FB7}"/>
          </ac:spMkLst>
        </pc:spChg>
        <pc:picChg chg="add mod">
          <ac:chgData name="Pellegrino, Angela" userId="7d434b25-a57b-4734-bc60-7c98dd5fc44f" providerId="ADAL" clId="{6AAAD30A-3B59-4C42-ADEF-A17DCFF728A7}" dt="2025-11-26T16:18:34.280" v="1074" actId="1076"/>
          <ac:picMkLst>
            <pc:docMk/>
            <pc:sldMk cId="3746692510" sldId="2147479120"/>
            <ac:picMk id="7" creationId="{722F8083-1D74-3F0F-3DBE-3FFDC337C90A}"/>
          </ac:picMkLst>
        </pc:picChg>
      </pc:sldChg>
      <pc:sldChg chg="new del">
        <pc:chgData name="Pellegrino, Angela" userId="7d434b25-a57b-4734-bc60-7c98dd5fc44f" providerId="ADAL" clId="{6AAAD30A-3B59-4C42-ADEF-A17DCFF728A7}" dt="2025-11-26T14:39:34.156" v="1007" actId="680"/>
        <pc:sldMkLst>
          <pc:docMk/>
          <pc:sldMk cId="3757383041" sldId="2147479121"/>
        </pc:sldMkLst>
      </pc:sldChg>
      <pc:sldChg chg="addSp delSp modSp add mod ord">
        <pc:chgData name="Pellegrino, Angela" userId="7d434b25-a57b-4734-bc60-7c98dd5fc44f" providerId="ADAL" clId="{6AAAD30A-3B59-4C42-ADEF-A17DCFF728A7}" dt="2025-11-28T16:59:59.009" v="1168" actId="1076"/>
        <pc:sldMkLst>
          <pc:docMk/>
          <pc:sldMk cId="3814459681" sldId="2147479121"/>
        </pc:sldMkLst>
        <pc:spChg chg="mod">
          <ac:chgData name="Pellegrino, Angela" userId="7d434b25-a57b-4734-bc60-7c98dd5fc44f" providerId="ADAL" clId="{6AAAD30A-3B59-4C42-ADEF-A17DCFF728A7}" dt="2025-11-28T16:59:59.009" v="1168" actId="1076"/>
          <ac:spMkLst>
            <pc:docMk/>
            <pc:sldMk cId="3814459681" sldId="2147479121"/>
            <ac:spMk id="2" creationId="{F1104F4B-8DFE-E924-CD6F-296D835D8B64}"/>
          </ac:spMkLst>
        </pc:spChg>
        <pc:spChg chg="mod">
          <ac:chgData name="Pellegrino, Angela" userId="7d434b25-a57b-4734-bc60-7c98dd5fc44f" providerId="ADAL" clId="{6AAAD30A-3B59-4C42-ADEF-A17DCFF728A7}" dt="2025-11-28T16:59:53.402" v="1167" actId="14100"/>
          <ac:spMkLst>
            <pc:docMk/>
            <pc:sldMk cId="3814459681" sldId="2147479121"/>
            <ac:spMk id="3" creationId="{2ED61499-B014-705D-8394-F34DA0688CD5}"/>
          </ac:spMkLst>
        </pc:spChg>
        <pc:spChg chg="mod">
          <ac:chgData name="Pellegrino, Angela" userId="7d434b25-a57b-4734-bc60-7c98dd5fc44f" providerId="ADAL" clId="{6AAAD30A-3B59-4C42-ADEF-A17DCFF728A7}" dt="2025-11-28T16:58:53.315" v="1164"/>
          <ac:spMkLst>
            <pc:docMk/>
            <pc:sldMk cId="3814459681" sldId="2147479121"/>
            <ac:spMk id="6" creationId="{50B9202C-9E6F-D216-7CAF-8D1BB91F9F6B}"/>
          </ac:spMkLst>
        </pc:spChg>
        <pc:picChg chg="add mod">
          <ac:chgData name="Pellegrino, Angela" userId="7d434b25-a57b-4734-bc60-7c98dd5fc44f" providerId="ADAL" clId="{6AAAD30A-3B59-4C42-ADEF-A17DCFF728A7}" dt="2025-11-28T16:57:35.537" v="1152" actId="1076"/>
          <ac:picMkLst>
            <pc:docMk/>
            <pc:sldMk cId="3814459681" sldId="2147479121"/>
            <ac:picMk id="8" creationId="{7201438D-A24D-9FEC-4639-6578ED60FD29}"/>
          </ac:picMkLst>
        </pc:picChg>
      </pc:sldChg>
      <pc:sldChg chg="addSp delSp modSp add mod">
        <pc:chgData name="Pellegrino, Angela" userId="7d434b25-a57b-4734-bc60-7c98dd5fc44f" providerId="ADAL" clId="{6AAAD30A-3B59-4C42-ADEF-A17DCFF728A7}" dt="2025-12-02T11:32:11.378" v="1763" actId="1076"/>
        <pc:sldMkLst>
          <pc:docMk/>
          <pc:sldMk cId="817248578" sldId="2147479122"/>
        </pc:sldMkLst>
        <pc:spChg chg="mod">
          <ac:chgData name="Pellegrino, Angela" userId="7d434b25-a57b-4734-bc60-7c98dd5fc44f" providerId="ADAL" clId="{6AAAD30A-3B59-4C42-ADEF-A17DCFF728A7}" dt="2025-12-02T11:32:11.378" v="1763" actId="1076"/>
          <ac:spMkLst>
            <pc:docMk/>
            <pc:sldMk cId="817248578" sldId="2147479122"/>
            <ac:spMk id="5" creationId="{BA042DC1-21D5-EDA6-33EC-6D5DEB5F0E73}"/>
          </ac:spMkLst>
        </pc:spChg>
        <pc:spChg chg="mod">
          <ac:chgData name="Pellegrino, Angela" userId="7d434b25-a57b-4734-bc60-7c98dd5fc44f" providerId="ADAL" clId="{6AAAD30A-3B59-4C42-ADEF-A17DCFF728A7}" dt="2025-12-01T17:18:30.778" v="1654" actId="113"/>
          <ac:spMkLst>
            <pc:docMk/>
            <pc:sldMk cId="817248578" sldId="2147479122"/>
            <ac:spMk id="9" creationId="{D30B26AE-A1B8-4055-EB89-7EB9A86994AF}"/>
          </ac:spMkLst>
        </pc:spChg>
        <pc:spChg chg="mod">
          <ac:chgData name="Pellegrino, Angela" userId="7d434b25-a57b-4734-bc60-7c98dd5fc44f" providerId="ADAL" clId="{6AAAD30A-3B59-4C42-ADEF-A17DCFF728A7}" dt="2025-12-01T17:20:47.626" v="1675" actId="1076"/>
          <ac:spMkLst>
            <pc:docMk/>
            <pc:sldMk cId="817248578" sldId="2147479122"/>
            <ac:spMk id="14" creationId="{0F98F0D2-8B4E-4DE1-57AA-AEB46A94CABC}"/>
          </ac:spMkLst>
        </pc:spChg>
        <pc:picChg chg="del">
          <ac:chgData name="Pellegrino, Angela" userId="7d434b25-a57b-4734-bc60-7c98dd5fc44f" providerId="ADAL" clId="{6AAAD30A-3B59-4C42-ADEF-A17DCFF728A7}" dt="2025-12-01T17:04:42.661" v="1461" actId="478"/>
          <ac:picMkLst>
            <pc:docMk/>
            <pc:sldMk cId="817248578" sldId="2147479122"/>
            <ac:picMk id="6" creationId="{8B69F87F-D82A-2810-76FE-B6942FAADF4F}"/>
          </ac:picMkLst>
        </pc:picChg>
        <pc:picChg chg="add mod">
          <ac:chgData name="Pellegrino, Angela" userId="7d434b25-a57b-4734-bc60-7c98dd5fc44f" providerId="ADAL" clId="{6AAAD30A-3B59-4C42-ADEF-A17DCFF728A7}" dt="2025-12-01T17:16:46.367" v="1615" actId="1076"/>
          <ac:picMkLst>
            <pc:docMk/>
            <pc:sldMk cId="817248578" sldId="2147479122"/>
            <ac:picMk id="7" creationId="{48A8D42A-6B09-41AF-1FB2-6140F4402479}"/>
          </ac:picMkLst>
        </pc:picChg>
        <pc:picChg chg="del">
          <ac:chgData name="Pellegrino, Angela" userId="7d434b25-a57b-4734-bc60-7c98dd5fc44f" providerId="ADAL" clId="{6AAAD30A-3B59-4C42-ADEF-A17DCFF728A7}" dt="2025-12-01T17:04:41.243" v="1460" actId="478"/>
          <ac:picMkLst>
            <pc:docMk/>
            <pc:sldMk cId="817248578" sldId="2147479122"/>
            <ac:picMk id="8" creationId="{A7689B2D-4589-323C-0C2C-2C13CFB1DA9B}"/>
          </ac:picMkLst>
        </pc:picChg>
        <pc:picChg chg="add mod">
          <ac:chgData name="Pellegrino, Angela" userId="7d434b25-a57b-4734-bc60-7c98dd5fc44f" providerId="ADAL" clId="{6AAAD30A-3B59-4C42-ADEF-A17DCFF728A7}" dt="2025-12-01T17:16:51.620" v="1617" actId="1076"/>
          <ac:picMkLst>
            <pc:docMk/>
            <pc:sldMk cId="817248578" sldId="2147479122"/>
            <ac:picMk id="11" creationId="{3F842D0B-13DE-F746-77A2-FAAEBC6162AB}"/>
          </ac:picMkLst>
        </pc:picChg>
      </pc:sldChg>
      <pc:sldChg chg="new del">
        <pc:chgData name="Pellegrino, Angela" userId="7d434b25-a57b-4734-bc60-7c98dd5fc44f" providerId="ADAL" clId="{6AAAD30A-3B59-4C42-ADEF-A17DCFF728A7}" dt="2025-12-01T16:56:23.721" v="1395" actId="680"/>
        <pc:sldMkLst>
          <pc:docMk/>
          <pc:sldMk cId="3365562759" sldId="214747912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02.12.2025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‹N›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02.12.2025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93EBF-0FFA-A24E-E417-C670E0D42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2590EAF-D3FF-C992-8301-391C87443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9B8F75-9401-E526-E58F-D49825567B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0D44BA1-4B15-66A2-E42A-A7F7F7D6BF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3002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040D7-F78C-4D5D-4E1E-BC7AB2BD9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B24DA96-846F-8852-407F-38F56833F0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EF68F7-F79B-5ABE-CFF0-D02D239A9E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1D800A-E2BD-8E4D-77CC-951476CBB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1623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6BBD3-04B5-3FAB-1BCC-80BF0C79B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8D8A4A-54AF-5CF0-B5C6-A7C5DEDC70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AE2224-E50D-CF2A-734C-DB77D7EFF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2D23D6-C840-9F67-C25D-4BF69C9662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5924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D5D6A-9C86-518A-F3E1-CA81468EB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330D84C-C274-647A-35B2-C8D9AF4FB7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D7549A5-A581-CE29-7FA5-72F10396E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30FFABF-9634-56A6-F5FB-84869B33AE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9305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D15C2-5CB5-A3DD-2296-9F22A2348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11E6940-8B37-1F59-4D2E-94DBCE995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74348F-5936-A94C-7AC2-F3A972C700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7FC797D-492C-947F-390E-B7852F235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6052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‹N›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agazzettadelpubblicitario.it/creative/campagne/si-sta-come-le-foglie-sui-pomodori-di-heinz/#google_vignett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mark.it/adidas-the-sound-of-altitude-musica-montagne-italiane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dailymail.co.uk/lifestyle/beauty/article-15265615/Shay-Mitchell-sparks-outrage-releasing-skincare-brand-children-depressing.html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us.puma.com/us/en/collaborations/partnerships/wicked" TargetMode="External"/><Relationship Id="rId2" Type="http://schemas.openxmlformats.org/officeDocument/2006/relationships/hyperlink" Target="https://www.instagram.com/p/DRXVr6_Ef0u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hisiamo.conad.it/news-e-approfondimenti/notizie/2025/10/conad-netflix-lucca-2025?utm_" TargetMode="External"/><Relationship Id="rId2" Type="http://schemas.openxmlformats.org/officeDocument/2006/relationships/hyperlink" Target="https://www.insidemarketing.it/la-romana-dal-1947-lancia-gelato-scoops-ahoy-da-serie-netflix-stranger-things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RcQrFCiHqz/?img_index=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media.it/news/il_ritorno_di_vine_un_tuffo_nel_passato_con_divine-11713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101D3ED8-9C55-29F4-2506-6977E88C501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BEFCCB3-0965-440B-785F-B57C1E56A0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92B2AC0-5BF3-5637-EA24-28DFAFF2DE99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402C1BD-0914-C962-DF4A-4CB6A46DD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872" y="4289119"/>
            <a:ext cx="8735644" cy="4382112"/>
          </a:xfrm>
          <a:prstGeom prst="rect">
            <a:avLst/>
          </a:prstGeom>
        </p:spPr>
      </p:pic>
      <p:sp>
        <p:nvSpPr>
          <p:cNvPr id="4" name="Segnaposto immagine 3">
            <a:extLst>
              <a:ext uri="{FF2B5EF4-FFF2-40B4-BE49-F238E27FC236}">
                <a16:creationId xmlns:a16="http://schemas.microsoft.com/office/drawing/2014/main" id="{A27F7766-CC6D-4360-ABF9-99CC6B50F7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testo, grafica, design&#10;&#10;Il contenuto generato dall'IA potrebbe non essere corretto.">
            <a:extLst>
              <a:ext uri="{FF2B5EF4-FFF2-40B4-BE49-F238E27FC236}">
                <a16:creationId xmlns:a16="http://schemas.microsoft.com/office/drawing/2014/main" id="{6DC21120-3AF6-89F9-72A1-28387C2A35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093584" cy="1298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80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39E077-0E86-43BD-80E2-481693C7D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7581021-0698-CFC0-90B2-48DCAB33B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1104F4B-8DFE-E924-CD6F-296D835D8B64}"/>
              </a:ext>
            </a:extLst>
          </p:cNvPr>
          <p:cNvSpPr txBox="1"/>
          <p:nvPr/>
        </p:nvSpPr>
        <p:spPr>
          <a:xfrm>
            <a:off x="1786437" y="3193054"/>
            <a:ext cx="9144440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La nuova campagna di </a:t>
            </a:r>
            <a:r>
              <a:rPr lang="it-IT" sz="2800" b="1" dirty="0" err="1"/>
              <a:t>HeyLight</a:t>
            </a:r>
            <a:r>
              <a:rPr lang="it-IT" sz="2800" dirty="0"/>
              <a:t> punta su una leva comunicativa precisa: usare la </a:t>
            </a:r>
            <a:r>
              <a:rPr lang="it-IT" sz="2800" b="1" dirty="0"/>
              <a:t>comicità iconica di Aldo, Giovanni e Giacomo</a:t>
            </a:r>
            <a:r>
              <a:rPr lang="it-IT" sz="2800" dirty="0"/>
              <a:t> per rendere immediatamente comprensibile il valore del servizio. </a:t>
            </a:r>
          </a:p>
          <a:p>
            <a:endParaRPr lang="it-IT" sz="2800" dirty="0"/>
          </a:p>
          <a:p>
            <a:r>
              <a:rPr lang="it-IT" sz="2800" b="1" dirty="0"/>
              <a:t>Il trio</a:t>
            </a:r>
            <a:r>
              <a:rPr lang="it-IT" sz="2800" dirty="0"/>
              <a:t> diventa il </a:t>
            </a:r>
            <a:r>
              <a:rPr lang="it-IT" sz="2800" b="1" dirty="0"/>
              <a:t>mezzo narrativo attraverso cui raccontare</a:t>
            </a:r>
            <a:r>
              <a:rPr lang="it-IT" sz="2800" dirty="0"/>
              <a:t>, con ritmo leggero e situazioni quotidiane, la semplicità del “pagare un po’ alla volta”. </a:t>
            </a:r>
          </a:p>
          <a:p>
            <a:endParaRPr lang="it-IT" sz="2800" dirty="0"/>
          </a:p>
          <a:p>
            <a:r>
              <a:rPr lang="it-IT" sz="2800" dirty="0"/>
              <a:t>Il tono è quello tipico del loro linguaggio:</a:t>
            </a:r>
            <a:r>
              <a:rPr lang="it-IT" sz="2800" b="1" dirty="0"/>
              <a:t> ironico, diretto, riconoscibile</a:t>
            </a:r>
            <a:r>
              <a:rPr lang="it-IT" sz="2800" dirty="0"/>
              <a:t>, perfetto per trasformare un tema finanziario potenzialmente complesso in un messaggio accessibile a tutti. Tutto questo aiuta a costruire una </a:t>
            </a:r>
            <a:r>
              <a:rPr lang="it-IT" sz="2800" b="1" dirty="0"/>
              <a:t>comunicazione coerente</a:t>
            </a:r>
            <a:r>
              <a:rPr lang="it-IT" sz="2800" dirty="0"/>
              <a:t>, capace di unire storytelling, intrattenimento e chiarezza di prodotto. </a:t>
            </a:r>
          </a:p>
          <a:p>
            <a:endParaRPr lang="it-IT" sz="2800" dirty="0"/>
          </a:p>
          <a:p>
            <a:r>
              <a:rPr lang="it-IT" sz="2800" dirty="0"/>
              <a:t>Il </a:t>
            </a:r>
            <a:r>
              <a:rPr lang="it-IT" sz="2800" dirty="0" err="1"/>
              <a:t>claim</a:t>
            </a:r>
            <a:r>
              <a:rPr lang="it-IT" sz="2800" dirty="0"/>
              <a:t> “</a:t>
            </a:r>
            <a:r>
              <a:rPr lang="it-IT" sz="2800" dirty="0" err="1"/>
              <a:t>HeyLight</a:t>
            </a:r>
            <a:r>
              <a:rPr lang="it-IT" sz="2800" dirty="0"/>
              <a:t>. Paga dopo, sorridi ora” sintetizza l’intero impianto comunicativo, rendendo l’</a:t>
            </a:r>
            <a:r>
              <a:rPr lang="it-IT" sz="2800" b="1" dirty="0"/>
              <a:t>esperienza del brand immediata e memorabile</a:t>
            </a:r>
            <a:r>
              <a:rPr lang="it-IT" sz="2800" dirty="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ED61499-B014-705D-8394-F34DA0688CD5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5971607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dirty="0"/>
              <a:t>Aldo, Giovanni e Giacomo tornano in scena per </a:t>
            </a:r>
            <a:r>
              <a:rPr lang="it-IT" sz="6600" dirty="0" err="1"/>
              <a:t>HeyLight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F461FA9-192F-51AE-51B6-F1C98BA1E64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0B9202C-9E6F-D216-7CAF-8D1BB91F9F6B}"/>
              </a:ext>
            </a:extLst>
          </p:cNvPr>
          <p:cNvSpPr txBox="1"/>
          <p:nvPr/>
        </p:nvSpPr>
        <p:spPr>
          <a:xfrm>
            <a:off x="11086759" y="12482706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FF0000"/>
                </a:solidFill>
                <a:latin typeface="Segoe UI"/>
                <a:cs typeface="Segoe UI"/>
              </a:rPr>
              <a:t>https://brand-news.it/brand/finanza/finanziari/dentro-la-campagna-di-heylight-con-aldo-giovanni-e-giacomo/</a:t>
            </a:r>
          </a:p>
        </p:txBody>
      </p:sp>
      <p:pic>
        <p:nvPicPr>
          <p:cNvPr id="8" name="Immagine 7" descr="Immagine che contiene persona, vestiti, aria aperta, Ruota di bicicletta&#10;&#10;Il contenuto generato dall'IA potrebbe non essere corretto.">
            <a:extLst>
              <a:ext uri="{FF2B5EF4-FFF2-40B4-BE49-F238E27FC236}">
                <a16:creationId xmlns:a16="http://schemas.microsoft.com/office/drawing/2014/main" id="{7201438D-A24D-9FEC-4639-6578ED60F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512" y="3422698"/>
            <a:ext cx="10273506" cy="684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459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C197F5-6C3A-37C7-49BD-52C0E5AD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62101E2-706A-4FDD-CC5C-38F3CD7C1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8E3FF1E-FCBE-060B-96F4-E0D71AD43C5B}"/>
              </a:ext>
            </a:extLst>
          </p:cNvPr>
          <p:cNvSpPr txBox="1"/>
          <p:nvPr/>
        </p:nvSpPr>
        <p:spPr>
          <a:xfrm>
            <a:off x="1942319" y="2818981"/>
            <a:ext cx="8860659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/>
              <a:t>Nel novembre 2025 </a:t>
            </a:r>
            <a:r>
              <a:rPr lang="it-IT" sz="2800" b="1" dirty="0"/>
              <a:t>McDonald’s</a:t>
            </a:r>
            <a:r>
              <a:rPr lang="it-IT" sz="2800" dirty="0"/>
              <a:t> nel Regno Unito e Irlanda ha lanciato per la prima volta una </a:t>
            </a:r>
            <a:r>
              <a:rPr lang="it-IT" sz="2800" b="1" dirty="0"/>
              <a:t>versione “vuota”</a:t>
            </a:r>
            <a:r>
              <a:rPr lang="it-IT" sz="2800" dirty="0"/>
              <a:t> della classica scatola Happy </a:t>
            </a:r>
            <a:r>
              <a:rPr lang="it-IT" sz="2800" dirty="0" err="1"/>
              <a:t>Meal</a:t>
            </a:r>
            <a:r>
              <a:rPr lang="it-IT" sz="2800" dirty="0"/>
              <a:t> chiamata </a:t>
            </a:r>
            <a:r>
              <a:rPr lang="it-IT" sz="2800" b="1" dirty="0"/>
              <a:t>“</a:t>
            </a:r>
            <a:r>
              <a:rPr lang="it-IT" sz="2800" b="1" dirty="0" err="1"/>
              <a:t>Draw</a:t>
            </a:r>
            <a:r>
              <a:rPr lang="it-IT" sz="2800" b="1" dirty="0"/>
              <a:t> How </a:t>
            </a:r>
            <a:r>
              <a:rPr lang="it-IT" sz="2800" b="1" dirty="0" err="1"/>
              <a:t>You</a:t>
            </a:r>
            <a:r>
              <a:rPr lang="it-IT" sz="2800" b="1" dirty="0"/>
              <a:t> </a:t>
            </a:r>
            <a:r>
              <a:rPr lang="it-IT" sz="2800" b="1" dirty="0" err="1"/>
              <a:t>Feel</a:t>
            </a:r>
            <a:r>
              <a:rPr lang="it-IT" sz="2800" b="1" dirty="0"/>
              <a:t> </a:t>
            </a:r>
            <a:r>
              <a:rPr lang="it-IT" sz="2800" b="1" dirty="0" err="1"/>
              <a:t>Meal</a:t>
            </a:r>
            <a:r>
              <a:rPr lang="it-IT" sz="2800" b="1" dirty="0"/>
              <a:t>”</a:t>
            </a:r>
            <a:r>
              <a:rPr lang="it-IT" sz="2800" dirty="0"/>
              <a:t> con il corpo della confezione </a:t>
            </a:r>
            <a:r>
              <a:rPr lang="it-IT" sz="2800" b="1" dirty="0"/>
              <a:t>completamente bianco e corredato di pastelli</a:t>
            </a:r>
            <a:r>
              <a:rPr lang="it-IT" sz="2800" dirty="0"/>
              <a:t>. </a:t>
            </a:r>
          </a:p>
          <a:p>
            <a:endParaRPr lang="it-IT" sz="2800" dirty="0"/>
          </a:p>
          <a:p>
            <a:r>
              <a:rPr lang="it-IT" sz="2800" dirty="0"/>
              <a:t>L’idea centrale è </a:t>
            </a:r>
            <a:r>
              <a:rPr lang="it-IT" sz="2800" b="1" dirty="0"/>
              <a:t>lasciare ai bambini lo spazio per disegnare come si sentono</a:t>
            </a:r>
            <a:r>
              <a:rPr lang="it-IT" sz="2800" dirty="0"/>
              <a:t>, trasformando un momento di consumo in un’opportunità creativa e di dialogo con la famiglia. </a:t>
            </a:r>
          </a:p>
          <a:p>
            <a:endParaRPr lang="it-IT" sz="2800" dirty="0"/>
          </a:p>
          <a:p>
            <a:r>
              <a:rPr lang="it-IT" sz="2800" dirty="0"/>
              <a:t>L’iniziativa nasce dalla collaborazione tra McDonald’s e BBC Children in </a:t>
            </a:r>
            <a:r>
              <a:rPr lang="it-IT" sz="2800" dirty="0" err="1"/>
              <a:t>Need</a:t>
            </a:r>
            <a:r>
              <a:rPr lang="it-IT" sz="2800" dirty="0"/>
              <a:t>, con l’obiettivo di </a:t>
            </a:r>
            <a:r>
              <a:rPr lang="it-IT" sz="2800" b="1" dirty="0"/>
              <a:t>aiutare i più piccoli a esprimere le proprie emozioni</a:t>
            </a:r>
            <a:r>
              <a:rPr lang="it-IT" sz="2800" dirty="0"/>
              <a:t> in modo giocoso e spontaneo. </a:t>
            </a:r>
          </a:p>
          <a:p>
            <a:endParaRPr lang="it-IT" sz="2800" dirty="0"/>
          </a:p>
          <a:p>
            <a:r>
              <a:rPr lang="it-IT" sz="2800" dirty="0"/>
              <a:t>Con questa mossa, che invita al pensiero e alla comunicazione emotiva, </a:t>
            </a:r>
            <a:r>
              <a:rPr lang="it-IT" sz="2800" b="1" dirty="0"/>
              <a:t>McDonald’s ridefinisce la sua confezione più iconica, proponendola come “canvas” per raccontare sensazioni interiori</a:t>
            </a:r>
            <a:r>
              <a:rPr lang="it-IT" sz="2800" dirty="0"/>
              <a:t>, facilitando conversazioni familiari e promuovendo il benessere emotivo.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70A157-A7A8-2585-AD0C-589D3D934390}"/>
              </a:ext>
            </a:extLst>
          </p:cNvPr>
          <p:cNvSpPr txBox="1">
            <a:spLocks/>
          </p:cNvSpPr>
          <p:nvPr/>
        </p:nvSpPr>
        <p:spPr>
          <a:xfrm>
            <a:off x="1734502" y="337253"/>
            <a:ext cx="15306590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dirty="0"/>
              <a:t>Un Happy </a:t>
            </a:r>
            <a:r>
              <a:rPr lang="it-IT" sz="6600" dirty="0" err="1"/>
              <a:t>Meal</a:t>
            </a:r>
            <a:r>
              <a:rPr lang="it-IT" sz="6600" dirty="0"/>
              <a:t> tutto bianco per </a:t>
            </a:r>
          </a:p>
          <a:p>
            <a:r>
              <a:rPr lang="it-IT" sz="6600" dirty="0"/>
              <a:t>far parlare i bambini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7DC58C-7F89-2ADB-45C8-E2270B5E730E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F3614BD-CF88-9535-FF12-78C9A389C2E5}"/>
              </a:ext>
            </a:extLst>
          </p:cNvPr>
          <p:cNvSpPr txBox="1"/>
          <p:nvPr/>
        </p:nvSpPr>
        <p:spPr>
          <a:xfrm>
            <a:off x="11086759" y="12482706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FF0000"/>
                </a:solidFill>
                <a:latin typeface="Segoe UI"/>
                <a:cs typeface="Segoe UI"/>
              </a:rPr>
              <a:t>https://www.mirror.co.uk/lifestyle/food-drink/mcdonalds-announces-permanent-happy-meal-36263704</a:t>
            </a:r>
          </a:p>
        </p:txBody>
      </p:sp>
      <p:pic>
        <p:nvPicPr>
          <p:cNvPr id="7" name="Immagine 6" descr="Immagine che contiene testo, Imballaggio ed etichette, Prodotto di carta, cartone&#10;&#10;Il contenuto generato dall'IA potrebbe non essere corretto.">
            <a:extLst>
              <a:ext uri="{FF2B5EF4-FFF2-40B4-BE49-F238E27FC236}">
                <a16:creationId xmlns:a16="http://schemas.microsoft.com/office/drawing/2014/main" id="{322738B2-FA9C-61DA-8C75-928FAFAF9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143" y="3526622"/>
            <a:ext cx="9805898" cy="65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40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68A124-4902-741D-1844-36FC3CCDE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15CDF38-FF94-9205-671E-9A64B3A7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D00327E-EE05-3467-C8A4-592536AE7C7F}"/>
              </a:ext>
            </a:extLst>
          </p:cNvPr>
          <p:cNvSpPr txBox="1"/>
          <p:nvPr/>
        </p:nvSpPr>
        <p:spPr>
          <a:xfrm>
            <a:off x="1734501" y="3350503"/>
            <a:ext cx="10507130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 dirty="0"/>
              <a:t>Heinz</a:t>
            </a:r>
            <a:r>
              <a:rPr lang="it-IT" sz="2800" dirty="0"/>
              <a:t> lancia </a:t>
            </a:r>
            <a:r>
              <a:rPr lang="it-IT" sz="2800" b="1" dirty="0"/>
              <a:t>«</a:t>
            </a:r>
            <a:r>
              <a:rPr lang="it-IT" sz="2800" b="1" i="1" dirty="0"/>
              <a:t>Si sta come le foglie sui pomodori»</a:t>
            </a:r>
            <a:r>
              <a:rPr lang="it-IT" sz="2800" dirty="0"/>
              <a:t>, una campagna che unisce </a:t>
            </a:r>
            <a:r>
              <a:rPr lang="it-IT" sz="2800" b="1" dirty="0"/>
              <a:t>creatività e storytelling</a:t>
            </a:r>
            <a:r>
              <a:rPr lang="it-IT" sz="2800" dirty="0"/>
              <a:t> visivo in modo sorprendente. </a:t>
            </a:r>
          </a:p>
          <a:p>
            <a:endParaRPr lang="it-IT" sz="2800" dirty="0"/>
          </a:p>
          <a:p>
            <a:r>
              <a:rPr lang="it-IT" sz="2800" dirty="0"/>
              <a:t>I suoi celebri pomodori diventano protagonisti animati, dove le </a:t>
            </a:r>
            <a:r>
              <a:rPr lang="it-IT" sz="2800" b="1" dirty="0"/>
              <a:t>foglie</a:t>
            </a:r>
            <a:r>
              <a:rPr lang="it-IT" sz="2800" dirty="0"/>
              <a:t> che li coronano </a:t>
            </a:r>
            <a:r>
              <a:rPr lang="it-IT" sz="2800" b="1" dirty="0"/>
              <a:t>si trasformano in braccia, gambe e gesti atletici</a:t>
            </a:r>
            <a:r>
              <a:rPr lang="it-IT" sz="2800" dirty="0"/>
              <a:t>: schermidori in azione, nuotatrici che scivolano nell’acqua, ginnaste sospese a mezz’aria o giocatori di basket e tennis tavolo. </a:t>
            </a:r>
          </a:p>
          <a:p>
            <a:endParaRPr lang="it-IT" sz="2800" dirty="0"/>
          </a:p>
          <a:p>
            <a:r>
              <a:rPr lang="it-IT" sz="2800" dirty="0"/>
              <a:t>Questa scelta visiva non è solo un divertente espediente artistico, ma </a:t>
            </a:r>
            <a:r>
              <a:rPr lang="it-IT" sz="2800" b="1" dirty="0"/>
              <a:t>comunica l’impegno e la dedizione con cui Heinz seleziona e cura i propri ingredienti</a:t>
            </a:r>
            <a:r>
              <a:rPr lang="it-IT" sz="2800" dirty="0"/>
              <a:t>, quasi trasformando ogni pomodoro in un atleta che si allena per eccellere. </a:t>
            </a:r>
          </a:p>
          <a:p>
            <a:endParaRPr lang="it-IT" sz="2800" dirty="0"/>
          </a:p>
          <a:p>
            <a:r>
              <a:rPr lang="it-IT" sz="2800" dirty="0"/>
              <a:t>La </a:t>
            </a:r>
            <a:r>
              <a:rPr lang="it-IT" sz="2800" b="1" dirty="0"/>
              <a:t>campagna</a:t>
            </a:r>
            <a:r>
              <a:rPr lang="it-IT" sz="2800" dirty="0"/>
              <a:t> riesce così a </a:t>
            </a:r>
            <a:r>
              <a:rPr lang="it-IT" sz="2800" b="1" dirty="0"/>
              <a:t>combinare natura, qualità e passione</a:t>
            </a:r>
            <a:r>
              <a:rPr lang="it-IT" sz="2800" dirty="0"/>
              <a:t>, raccontando che dietro ogni prodotto c’è un lavoro attento e meticoloso, e </a:t>
            </a:r>
            <a:r>
              <a:rPr lang="it-IT" sz="2800" b="1" dirty="0"/>
              <a:t>trasformando un elemento semplice</a:t>
            </a:r>
            <a:r>
              <a:rPr lang="it-IT" sz="2800" dirty="0"/>
              <a:t> come un pomodoro </a:t>
            </a:r>
            <a:r>
              <a:rPr lang="it-IT" sz="2800" b="1" dirty="0"/>
              <a:t>in un potente simbolo</a:t>
            </a:r>
            <a:r>
              <a:rPr lang="it-IT" sz="2800" dirty="0"/>
              <a:t> di performance, cura e creatività.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3E5B575-555D-FFD0-9507-719DA20126A1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1441172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dirty="0"/>
              <a:t>La nuova campagna di Heinz trasforma i pomodori in atleti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6D1DE02-D3CB-CFBD-D5D5-88014586BEE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4E719-7373-7486-3E4C-A6BBD27978B8}"/>
              </a:ext>
            </a:extLst>
          </p:cNvPr>
          <p:cNvSpPr txBox="1"/>
          <p:nvPr/>
        </p:nvSpPr>
        <p:spPr>
          <a:xfrm>
            <a:off x="1734501" y="12125822"/>
            <a:ext cx="11693300" cy="5854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https://lagazzettadelpubblicitario.it/creative/campagne/si-sta-come-le-foglie-sui-pomodori-di-heinz/#google_vignette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verdura, pomodoro, testo, Pomodori della boscaglia&#10;&#10;Il contenuto generato dall'IA potrebbe non essere corretto.">
            <a:extLst>
              <a:ext uri="{FF2B5EF4-FFF2-40B4-BE49-F238E27FC236}">
                <a16:creationId xmlns:a16="http://schemas.microsoft.com/office/drawing/2014/main" id="{E5487EC9-FC1A-A813-B4DD-5B71096F8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704" y="337253"/>
            <a:ext cx="8814009" cy="5941739"/>
          </a:xfrm>
          <a:prstGeom prst="rect">
            <a:avLst/>
          </a:prstGeom>
        </p:spPr>
      </p:pic>
      <p:pic>
        <p:nvPicPr>
          <p:cNvPr id="9" name="Immagine 8" descr="Immagine che contiene verdura, pomodoro, Pomodori della boscaglia, Pomodoro datterino&#10;&#10;Il contenuto generato dall'IA potrebbe non essere corretto.">
            <a:extLst>
              <a:ext uri="{FF2B5EF4-FFF2-40B4-BE49-F238E27FC236}">
                <a16:creationId xmlns:a16="http://schemas.microsoft.com/office/drawing/2014/main" id="{FC5A77B6-9F4E-9E02-7B0D-866CA8DDBA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801" y="6728376"/>
            <a:ext cx="8793912" cy="57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71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967F29-F6E4-A6C5-5349-52F125426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A21E50-F5C7-294B-4122-EC9C8ADE9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3329A95-D171-BCEC-99D4-DF6130BE3C18}"/>
              </a:ext>
            </a:extLst>
          </p:cNvPr>
          <p:cNvSpPr txBox="1"/>
          <p:nvPr/>
        </p:nvSpPr>
        <p:spPr>
          <a:xfrm>
            <a:off x="1734501" y="1946145"/>
            <a:ext cx="8860659" cy="9068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b="1" dirty="0"/>
              <a:t>Adidas</a:t>
            </a:r>
            <a:r>
              <a:rPr lang="it-IT" sz="2800" dirty="0"/>
              <a:t> presenta </a:t>
            </a:r>
            <a:r>
              <a:rPr lang="it-IT" sz="2800" b="1" dirty="0"/>
              <a:t>The Sound of </a:t>
            </a:r>
            <a:r>
              <a:rPr lang="it-IT" sz="2800" b="1" dirty="0" err="1"/>
              <a:t>Altitude</a:t>
            </a:r>
            <a:r>
              <a:rPr lang="it-IT" sz="2800" dirty="0"/>
              <a:t>, un progetto innovativo che trasforma le altitudini e i paesaggi italiani, dalle vette alpine a skyline urbani, in musica. </a:t>
            </a:r>
          </a:p>
          <a:p>
            <a:endParaRPr lang="it-IT" sz="2800" dirty="0"/>
          </a:p>
          <a:p>
            <a:r>
              <a:rPr lang="it-IT" sz="2800" dirty="0"/>
              <a:t>Le </a:t>
            </a:r>
            <a:r>
              <a:rPr lang="it-IT" sz="2800" b="1" dirty="0"/>
              <a:t>mappe topografiche</a:t>
            </a:r>
            <a:r>
              <a:rPr lang="it-IT" sz="2800" dirty="0"/>
              <a:t> di Milano, Cortina d'Ampezzo, Anterselva e Livigno sono state </a:t>
            </a:r>
            <a:r>
              <a:rPr lang="it-IT" sz="2800" b="1" dirty="0"/>
              <a:t>convertite in dati sonori</a:t>
            </a:r>
            <a:r>
              <a:rPr lang="it-IT" sz="2800" dirty="0"/>
              <a:t>, che il produttore ha trasformato in </a:t>
            </a:r>
            <a:r>
              <a:rPr lang="it-IT" sz="2800" b="1" dirty="0"/>
              <a:t>brani capaci di evocare l’identità unica di ogni luogo.</a:t>
            </a:r>
            <a:r>
              <a:rPr lang="it-IT" sz="2800" dirty="0"/>
              <a:t> </a:t>
            </a:r>
          </a:p>
          <a:p>
            <a:endParaRPr lang="it-IT" sz="2800" dirty="0"/>
          </a:p>
          <a:p>
            <a:r>
              <a:rPr lang="it-IT" sz="2800" dirty="0"/>
              <a:t>Il risultato è una </a:t>
            </a:r>
            <a:r>
              <a:rPr lang="it-IT" sz="2800" b="1" dirty="0"/>
              <a:t>playlist </a:t>
            </a:r>
            <a:r>
              <a:rPr lang="it-IT" sz="2800" dirty="0"/>
              <a:t>pensata non solo </a:t>
            </a:r>
            <a:r>
              <a:rPr lang="it-IT" sz="2800" b="1" dirty="0"/>
              <a:t>per allenamenti o performance sportive</a:t>
            </a:r>
            <a:r>
              <a:rPr lang="it-IT" sz="2800" dirty="0"/>
              <a:t>, ma per </a:t>
            </a:r>
            <a:r>
              <a:rPr lang="it-IT" sz="2800" b="1" dirty="0"/>
              <a:t>offrire un’esperienza emotiva</a:t>
            </a:r>
            <a:r>
              <a:rPr lang="it-IT" sz="2800" dirty="0"/>
              <a:t> che connetta il corpo, la natura e la città. Da Milano urbana e vibrante alla contemplazione delle Alpi, da Anterselva immersa nella natura a Livigno, libera e in quota — </a:t>
            </a:r>
            <a:r>
              <a:rPr lang="it-IT" sz="2800" b="1" dirty="0"/>
              <a:t>ogni traccia offre un’atmosfera differente, un invito a trovare ritmo e ispirazione in ogni contesto</a:t>
            </a:r>
            <a:r>
              <a:rPr lang="it-IT" sz="2800" dirty="0"/>
              <a:t>.</a:t>
            </a:r>
          </a:p>
          <a:p>
            <a:br>
              <a:rPr lang="it-IT" sz="2800" dirty="0"/>
            </a:br>
            <a:r>
              <a:rPr lang="it-IT" sz="2800" dirty="0"/>
              <a:t>In vista dei Giochi Olimpici e Paralimpici Milano‑Cortina 2026, “The Sound of </a:t>
            </a:r>
            <a:r>
              <a:rPr lang="it-IT" sz="2800" dirty="0" err="1"/>
              <a:t>Altitude</a:t>
            </a:r>
            <a:r>
              <a:rPr lang="it-IT" sz="2800" dirty="0"/>
              <a:t>” </a:t>
            </a:r>
            <a:r>
              <a:rPr lang="it-IT" sz="2800" b="1" dirty="0"/>
              <a:t>rappresenta una nuova forma di storytelling</a:t>
            </a:r>
            <a:r>
              <a:rPr lang="it-IT" sz="2800" dirty="0"/>
              <a:t>: non un semplice sottofondo, ma una sinergia tra spazio, suono e performance.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65D34AD-2A1A-5ADC-9D43-908F22B1250E}"/>
              </a:ext>
            </a:extLst>
          </p:cNvPr>
          <p:cNvSpPr txBox="1">
            <a:spLocks/>
          </p:cNvSpPr>
          <p:nvPr/>
        </p:nvSpPr>
        <p:spPr>
          <a:xfrm>
            <a:off x="1734501" y="337253"/>
            <a:ext cx="18278390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600" dirty="0"/>
              <a:t>Adidas trasforma montagne e città in musica</a:t>
            </a:r>
            <a:endParaRPr lang="it-IT" sz="65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52DC8ED-0D2F-EEF4-C804-B83BA4279F11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0D9F4C3-6C69-BCA8-64DD-17864FE91FB7}"/>
              </a:ext>
            </a:extLst>
          </p:cNvPr>
          <p:cNvSpPr txBox="1"/>
          <p:nvPr/>
        </p:nvSpPr>
        <p:spPr>
          <a:xfrm>
            <a:off x="11086759" y="12482706"/>
            <a:ext cx="11693300" cy="2807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https://youmark.it/adidas-the-sound-of-altitude-musica-montagne-italiane/</a:t>
            </a:r>
            <a:r>
              <a:rPr lang="en-US" dirty="0">
                <a:solidFill>
                  <a:srgbClr val="0000EE"/>
                </a:solidFill>
                <a:latin typeface="Segoe UI"/>
                <a:cs typeface="Segoe UI"/>
              </a:rPr>
              <a:t> </a:t>
            </a:r>
          </a:p>
        </p:txBody>
      </p:sp>
      <p:pic>
        <p:nvPicPr>
          <p:cNvPr id="7" name="Immagine 6" descr="Immagine che contiene testo, design, schermata, bianco&#10;&#10;Il contenuto generato dall'IA potrebbe non essere corretto.">
            <a:extLst>
              <a:ext uri="{FF2B5EF4-FFF2-40B4-BE49-F238E27FC236}">
                <a16:creationId xmlns:a16="http://schemas.microsoft.com/office/drawing/2014/main" id="{722F8083-1D74-3F0F-3DBE-3FFDC337C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487" y="3547195"/>
            <a:ext cx="11731922" cy="58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2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AC6CE-D2B1-6D7A-C12B-ED899354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2B9A06-01CD-E0B0-255C-913F651A4FE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85212F2C-A51C-6C96-6462-9B3F4B9E3137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600" dirty="0"/>
              <a:t>Skincare per bambini: </a:t>
            </a:r>
          </a:p>
          <a:p>
            <a:pPr defTabSz="2303747">
              <a:defRPr/>
            </a:pPr>
            <a:r>
              <a:rPr lang="it-IT" sz="6600" dirty="0"/>
              <a:t>il caso Rini di Shay Mitchell</a:t>
            </a:r>
            <a:endParaRPr lang="it-IT" sz="65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5BF32EA-1AA1-73C0-F6EE-2C1314B6DC49}"/>
              </a:ext>
            </a:extLst>
          </p:cNvPr>
          <p:cNvSpPr txBox="1">
            <a:spLocks/>
          </p:cNvSpPr>
          <p:nvPr/>
        </p:nvSpPr>
        <p:spPr>
          <a:xfrm>
            <a:off x="1647471" y="1398446"/>
            <a:ext cx="10073474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  <a:p>
            <a:endParaRPr lang="it-IT" b="1" dirty="0"/>
          </a:p>
          <a:p>
            <a:r>
              <a:rPr lang="it-IT" b="1" dirty="0"/>
              <a:t>Shay Mitchell</a:t>
            </a:r>
            <a:r>
              <a:rPr lang="it-IT" dirty="0"/>
              <a:t> ha recentemente lanciato </a:t>
            </a:r>
            <a:r>
              <a:rPr lang="it-IT" b="1" dirty="0"/>
              <a:t>Rini</a:t>
            </a:r>
            <a:r>
              <a:rPr lang="it-IT" dirty="0"/>
              <a:t>, una </a:t>
            </a:r>
            <a:r>
              <a:rPr lang="it-IT" b="1" dirty="0"/>
              <a:t>linea di skincare pensata per bambini a partire dai 3 anni</a:t>
            </a:r>
            <a:r>
              <a:rPr lang="it-IT" dirty="0"/>
              <a:t>, con prodotti formulati per essere delicati, privi di parabeni, alcol e altre sostanze irritanti. </a:t>
            </a:r>
          </a:p>
          <a:p>
            <a:endParaRPr lang="it-IT" dirty="0"/>
          </a:p>
          <a:p>
            <a:r>
              <a:rPr lang="it-IT" dirty="0"/>
              <a:t>L’obiettivo dichiarato è </a:t>
            </a:r>
            <a:r>
              <a:rPr lang="it-IT" b="1" dirty="0"/>
              <a:t>trasformare la cura della pelle in un momento giocoso e sicuro</a:t>
            </a:r>
            <a:r>
              <a:rPr lang="it-IT" dirty="0"/>
              <a:t>, da condividere tra genitori e figli, introducendo i più piccoli al concetto di “self-care” in modo leggero e consapevole. </a:t>
            </a:r>
          </a:p>
          <a:p>
            <a:endParaRPr lang="it-IT" dirty="0"/>
          </a:p>
          <a:p>
            <a:r>
              <a:rPr lang="it-IT" dirty="0"/>
              <a:t>Tuttavia, il progetto ha scatenato un </a:t>
            </a:r>
            <a:r>
              <a:rPr lang="it-IT" b="1" dirty="0"/>
              <a:t>acceso dibattito</a:t>
            </a:r>
            <a:r>
              <a:rPr lang="it-IT" dirty="0"/>
              <a:t>: molti genitori e utenti sui social hanno </a:t>
            </a:r>
            <a:r>
              <a:rPr lang="it-IT" b="1" dirty="0"/>
              <a:t>criticato l’idea di cosmetici per bambini così piccoli</a:t>
            </a:r>
            <a:r>
              <a:rPr lang="it-IT" dirty="0"/>
              <a:t>, ritenendo superfluo o addirittura rischioso l’uso precoce di prodotti estetici. </a:t>
            </a:r>
          </a:p>
          <a:p>
            <a:endParaRPr lang="it-IT" dirty="0"/>
          </a:p>
          <a:p>
            <a:r>
              <a:rPr lang="it-IT" dirty="0"/>
              <a:t>Il caso Rini ha quindi riacceso la </a:t>
            </a:r>
            <a:r>
              <a:rPr lang="it-IT" b="1" dirty="0"/>
              <a:t>discussione su quanto sia appropriato introdurre la bellezza e la cura della pelle</a:t>
            </a:r>
            <a:r>
              <a:rPr lang="it-IT" dirty="0"/>
              <a:t> nella vita dei </a:t>
            </a:r>
            <a:r>
              <a:rPr lang="it-IT" b="1" dirty="0"/>
              <a:t>bambini fin dall’infanzia.</a:t>
            </a:r>
            <a:endParaRPr lang="it-IT" b="1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70CE3D9-CDEA-C5C7-B81B-89F526261D0C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745F96-4CC3-851B-25E1-EE0E49D9C895}"/>
              </a:ext>
            </a:extLst>
          </p:cNvPr>
          <p:cNvSpPr txBox="1"/>
          <p:nvPr/>
        </p:nvSpPr>
        <p:spPr>
          <a:xfrm>
            <a:off x="1581310" y="12240356"/>
            <a:ext cx="10644915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https://www.dailymail.co.uk/lifestyle/beauty/article-15265615/Shay-Mitchell-sparks-outrage-releasing-skincare-brand-children-depressing.html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82A4BF5-BAA9-09C9-ED19-D3F6D596F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1"/>
          <a:stretch>
            <a:fillRect/>
          </a:stretch>
        </p:blipFill>
        <p:spPr>
          <a:xfrm>
            <a:off x="15759540" y="396828"/>
            <a:ext cx="6907459" cy="706384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C0D22A8-4EC2-7B6E-22B6-0DC813B9F6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2"/>
          <a:stretch>
            <a:fillRect/>
          </a:stretch>
        </p:blipFill>
        <p:spPr>
          <a:xfrm>
            <a:off x="12899753" y="5973096"/>
            <a:ext cx="5140434" cy="640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47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FC1A4-A49D-CA85-9CCC-8D4F474CD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1AA2FE-D1E7-80DA-BC6C-F47212B6318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3710086-5722-8E4A-FE84-D25E7E02787F}"/>
              </a:ext>
            </a:extLst>
          </p:cNvPr>
          <p:cNvSpPr txBox="1">
            <a:spLocks/>
          </p:cNvSpPr>
          <p:nvPr/>
        </p:nvSpPr>
        <p:spPr>
          <a:xfrm>
            <a:off x="1647471" y="396828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000" dirty="0" err="1">
                <a:solidFill>
                  <a:srgbClr val="000000"/>
                </a:solidFill>
              </a:rPr>
              <a:t>Wicked</a:t>
            </a:r>
            <a:r>
              <a:rPr lang="it-IT" sz="6000" dirty="0">
                <a:solidFill>
                  <a:srgbClr val="000000"/>
                </a:solidFill>
              </a:rPr>
              <a:t>: For Good e le </a:t>
            </a:r>
            <a:r>
              <a:rPr lang="it-IT" sz="6000" dirty="0"/>
              <a:t>collaborazioni </a:t>
            </a:r>
          </a:p>
          <a:p>
            <a:pPr defTabSz="2303747">
              <a:defRPr/>
            </a:pPr>
            <a:r>
              <a:rPr lang="it-IT" sz="6000" dirty="0"/>
              <a:t>di marca</a:t>
            </a:r>
            <a:r>
              <a:rPr lang="it-IT" sz="6000" i="0" u="none" strike="noStrike" dirty="0">
                <a:solidFill>
                  <a:srgbClr val="000000"/>
                </a:solidFill>
                <a:effectLst/>
              </a:rPr>
              <a:t>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B229997-48CD-1D1B-4382-83B3C8F17B7A}"/>
              </a:ext>
            </a:extLst>
          </p:cNvPr>
          <p:cNvSpPr txBox="1">
            <a:spLocks/>
          </p:cNvSpPr>
          <p:nvPr/>
        </p:nvSpPr>
        <p:spPr>
          <a:xfrm>
            <a:off x="1844376" y="1863882"/>
            <a:ext cx="9872223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L’uscita di </a:t>
            </a:r>
            <a:r>
              <a:rPr lang="it-IT" b="1" dirty="0" err="1"/>
              <a:t>Wicked</a:t>
            </a:r>
            <a:r>
              <a:rPr lang="it-IT" b="1" dirty="0"/>
              <a:t>: For Good</a:t>
            </a:r>
            <a:r>
              <a:rPr lang="it-IT" dirty="0"/>
              <a:t> dimostra come il marketing cinematografico moderno sia sempre più costruito sull’alchimia di </a:t>
            </a:r>
            <a:r>
              <a:rPr lang="it-IT" b="1" dirty="0"/>
              <a:t>collaborazioni strategiche tra brand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Non si tratta solo di promuovere un film, ma di </a:t>
            </a:r>
            <a:r>
              <a:rPr lang="it-IT" b="1" dirty="0"/>
              <a:t>estenderne l’esperienza</a:t>
            </a:r>
            <a:r>
              <a:rPr lang="it-IT" dirty="0"/>
              <a:t> attraverso moda, beauty, </a:t>
            </a:r>
            <a:r>
              <a:rPr lang="it-IT" dirty="0" err="1"/>
              <a:t>merch</a:t>
            </a:r>
            <a:r>
              <a:rPr lang="it-IT" dirty="0"/>
              <a:t>, design e prodotti di consumo. </a:t>
            </a:r>
          </a:p>
          <a:p>
            <a:endParaRPr lang="it-IT" dirty="0"/>
          </a:p>
          <a:p>
            <a:r>
              <a:rPr lang="it-IT" dirty="0"/>
              <a:t>Alcune </a:t>
            </a:r>
            <a:r>
              <a:rPr lang="it-IT" b="1" dirty="0"/>
              <a:t>partnership chiave</a:t>
            </a:r>
            <a:r>
              <a:rPr lang="it-IT" dirty="0"/>
              <a:t>, come la linea make-up in edizione limitata del marchio </a:t>
            </a:r>
            <a:r>
              <a:rPr lang="it-IT" dirty="0" err="1"/>
              <a:t>r.e.m</a:t>
            </a:r>
            <a:r>
              <a:rPr lang="it-IT" dirty="0"/>
              <a:t>. beauty, la collezione di mattoncini a tema firmata LEGO, trasformano l’universo narrativo del film in oggetti reali, creando un </a:t>
            </a:r>
            <a:r>
              <a:rPr lang="it-IT" b="1" dirty="0"/>
              <a:t>ponte tra fandom e consumo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Questo approccio consente ai </a:t>
            </a:r>
            <a:r>
              <a:rPr lang="it-IT" b="1" dirty="0"/>
              <a:t>brand</a:t>
            </a:r>
            <a:r>
              <a:rPr lang="it-IT" dirty="0"/>
              <a:t> di </a:t>
            </a:r>
            <a:r>
              <a:rPr lang="it-IT" b="1" dirty="0"/>
              <a:t>raggiungere nuovi segmenti</a:t>
            </a:r>
            <a:r>
              <a:rPr lang="it-IT" dirty="0"/>
              <a:t> di audience, </a:t>
            </a:r>
            <a:r>
              <a:rPr lang="it-IT" b="1" dirty="0"/>
              <a:t>rafforzare la propria credibilità</a:t>
            </a:r>
            <a:r>
              <a:rPr lang="it-IT" dirty="0"/>
              <a:t> e </a:t>
            </a:r>
            <a:r>
              <a:rPr lang="it-IT" b="1" dirty="0"/>
              <a:t>generare un coinvolgimento</a:t>
            </a:r>
            <a:r>
              <a:rPr lang="it-IT" dirty="0"/>
              <a:t> profondo che va oltre il semplice lancio cinematografico, ridefinendo il concetto di “campagna di lancio” come un’esperienza multipiattaforma e multisensoriale. </a:t>
            </a:r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068E2F5-C70C-6A29-AF10-23519D542DAF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 dirty="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DD9B9CB-B8C0-80EF-3B43-4A8686EFDCD0}"/>
              </a:ext>
            </a:extLst>
          </p:cNvPr>
          <p:cNvSpPr txBox="1"/>
          <p:nvPr/>
        </p:nvSpPr>
        <p:spPr>
          <a:xfrm>
            <a:off x="1793509" y="12027340"/>
            <a:ext cx="1064491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https://www.forbes.com/sites/chelseatobin/2025/11/24/wicked-for-good-and-the-power-of-brand-collaborations-in-business/https://www.instagram.com/p/DRXVr6_Ef0u/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  <a:p>
            <a:r>
              <a:rPr lang="it-IT" sz="1200" dirty="0">
                <a:solidFill>
                  <a:srgbClr val="FF0000"/>
                </a:solidFill>
                <a:hlinkClick r:id="rId3"/>
              </a:rPr>
              <a:t>https://us.puma.com/us/en/collaborations/partnerships/wicked</a:t>
            </a:r>
            <a:r>
              <a:rPr lang="it-IT" sz="1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6" name="Immagine 5" descr="Immagine che contiene Cosmetici, tazza di caffè, rosa, forniture per ufficio&#10;&#10;Il contenuto generato dall'IA potrebbe non essere corretto.">
            <a:extLst>
              <a:ext uri="{FF2B5EF4-FFF2-40B4-BE49-F238E27FC236}">
                <a16:creationId xmlns:a16="http://schemas.microsoft.com/office/drawing/2014/main" id="{BF46736E-C919-C485-3618-D67A3BE5C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400" y="568180"/>
            <a:ext cx="4893612" cy="7445431"/>
          </a:xfrm>
          <a:prstGeom prst="rect">
            <a:avLst/>
          </a:prstGeom>
        </p:spPr>
      </p:pic>
      <p:pic>
        <p:nvPicPr>
          <p:cNvPr id="8" name="Immagine 7" descr="Immagine che contiene scarpa, scarpa da ginnastica, Scarpa da passeggio, calzature&#10;&#10;Il contenuto generato dall'IA potrebbe non essere corretto.">
            <a:extLst>
              <a:ext uri="{FF2B5EF4-FFF2-40B4-BE49-F238E27FC236}">
                <a16:creationId xmlns:a16="http://schemas.microsoft.com/office/drawing/2014/main" id="{8A93CE77-E086-057B-571D-3FACD22E0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225" y="8322172"/>
            <a:ext cx="10069128" cy="406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8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AF234-401E-4003-2482-EF2BDF44C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B7A62E-8E11-2E04-321A-A2C37845777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BA042DC1-21D5-EDA6-33EC-6D5DEB5F0E73}"/>
              </a:ext>
            </a:extLst>
          </p:cNvPr>
          <p:cNvSpPr txBox="1">
            <a:spLocks/>
          </p:cNvSpPr>
          <p:nvPr/>
        </p:nvSpPr>
        <p:spPr>
          <a:xfrm>
            <a:off x="1967655" y="316480"/>
            <a:ext cx="11008656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000" i="0" u="none" strike="noStrike" dirty="0" err="1">
                <a:solidFill>
                  <a:srgbClr val="000000"/>
                </a:solidFill>
                <a:effectLst/>
              </a:rPr>
              <a:t>Stranger</a:t>
            </a:r>
            <a:r>
              <a:rPr lang="it-IT" sz="600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it-IT" sz="6000" dirty="0" err="1">
                <a:solidFill>
                  <a:srgbClr val="000000"/>
                </a:solidFill>
              </a:rPr>
              <a:t>T</a:t>
            </a:r>
            <a:r>
              <a:rPr lang="it-IT" sz="6000" i="0" u="none" strike="noStrike" dirty="0" err="1">
                <a:solidFill>
                  <a:srgbClr val="000000"/>
                </a:solidFill>
                <a:effectLst/>
              </a:rPr>
              <a:t>hing</a:t>
            </a:r>
            <a:r>
              <a:rPr lang="it-IT" sz="6000" dirty="0" err="1">
                <a:solidFill>
                  <a:srgbClr val="000000"/>
                </a:solidFill>
              </a:rPr>
              <a:t>s</a:t>
            </a:r>
            <a:r>
              <a:rPr lang="it-IT" sz="6000" dirty="0">
                <a:solidFill>
                  <a:srgbClr val="000000"/>
                </a:solidFill>
              </a:rPr>
              <a:t>: </a:t>
            </a:r>
            <a:r>
              <a:rPr lang="it-IT" sz="6000" dirty="0"/>
              <a:t>campagne </a:t>
            </a:r>
          </a:p>
          <a:p>
            <a:pPr defTabSz="2303747">
              <a:defRPr/>
            </a:pPr>
            <a:r>
              <a:rPr lang="it-IT" sz="6000" dirty="0"/>
              <a:t>virali per l’ultima stagione</a:t>
            </a:r>
            <a:endParaRPr lang="it-IT" sz="60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D30B26AE-A1B8-4055-EB89-7EB9A86994AF}"/>
              </a:ext>
            </a:extLst>
          </p:cNvPr>
          <p:cNvSpPr txBox="1">
            <a:spLocks/>
          </p:cNvSpPr>
          <p:nvPr/>
        </p:nvSpPr>
        <p:spPr>
          <a:xfrm>
            <a:off x="1967655" y="1779510"/>
            <a:ext cx="9872223" cy="101634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In occasione dell’uscita dell’ultima stagione di </a:t>
            </a:r>
            <a:r>
              <a:rPr lang="it-IT" b="1" i="1" dirty="0" err="1"/>
              <a:t>Stranger</a:t>
            </a:r>
            <a:r>
              <a:rPr lang="it-IT" b="1" i="1" dirty="0"/>
              <a:t> </a:t>
            </a:r>
            <a:r>
              <a:rPr lang="it-IT" b="1" i="1" dirty="0" err="1"/>
              <a:t>Things</a:t>
            </a:r>
            <a:r>
              <a:rPr lang="it-IT" dirty="0"/>
              <a:t>, le campagne italiane hanno puntato a </a:t>
            </a:r>
            <a:r>
              <a:rPr lang="it-IT" b="1" dirty="0"/>
              <a:t>creare fenomeni virali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b="1" dirty="0"/>
              <a:t>Sky &amp; Netflix</a:t>
            </a:r>
            <a:r>
              <a:rPr lang="it-IT" dirty="0"/>
              <a:t> hanno lanciato uno spot crossover con </a:t>
            </a:r>
            <a:r>
              <a:rPr lang="it-IT" i="1" dirty="0" err="1"/>
              <a:t>MasterChef</a:t>
            </a:r>
            <a:r>
              <a:rPr lang="it-IT" i="1" dirty="0"/>
              <a:t> Italia</a:t>
            </a:r>
            <a:r>
              <a:rPr lang="it-IT" dirty="0"/>
              <a:t>, con i </a:t>
            </a:r>
            <a:r>
              <a:rPr lang="it-IT" b="1" dirty="0"/>
              <a:t>giudici nel “Sottosopra”</a:t>
            </a:r>
            <a:r>
              <a:rPr lang="it-IT" dirty="0"/>
              <a:t>, generando condivisioni immediate. </a:t>
            </a:r>
          </a:p>
          <a:p>
            <a:endParaRPr lang="it-IT" dirty="0"/>
          </a:p>
          <a:p>
            <a:r>
              <a:rPr lang="it-IT" b="1" dirty="0"/>
              <a:t>Conad</a:t>
            </a:r>
            <a:r>
              <a:rPr lang="it-IT" dirty="0"/>
              <a:t> ha proposto la </a:t>
            </a:r>
            <a:r>
              <a:rPr lang="it-IT" b="1" i="1" dirty="0"/>
              <a:t>Short Collection </a:t>
            </a:r>
            <a:r>
              <a:rPr lang="it-IT" b="1" i="1" dirty="0" err="1"/>
              <a:t>Stranger</a:t>
            </a:r>
            <a:r>
              <a:rPr lang="it-IT" b="1" i="1" dirty="0"/>
              <a:t> </a:t>
            </a:r>
            <a:r>
              <a:rPr lang="it-IT" b="1" i="1" dirty="0" err="1"/>
              <a:t>Things</a:t>
            </a:r>
            <a:r>
              <a:rPr lang="it-IT" b="1" dirty="0"/>
              <a:t> in-store</a:t>
            </a:r>
            <a:r>
              <a:rPr lang="it-IT" dirty="0"/>
              <a:t> e a Lucca Comics &amp; Games 2025, stimolando foto e post dei fan. </a:t>
            </a:r>
          </a:p>
          <a:p>
            <a:endParaRPr lang="it-IT" dirty="0"/>
          </a:p>
          <a:p>
            <a:r>
              <a:rPr lang="it-IT" b="1" dirty="0"/>
              <a:t>La Romana </a:t>
            </a:r>
            <a:r>
              <a:rPr lang="it-IT" dirty="0"/>
              <a:t>ha trasformato 10 gelaterie in </a:t>
            </a:r>
            <a:r>
              <a:rPr lang="it-IT" b="1" dirty="0"/>
              <a:t>“Scoops </a:t>
            </a:r>
            <a:r>
              <a:rPr lang="it-IT" b="1" dirty="0" err="1"/>
              <a:t>Ahoy</a:t>
            </a:r>
            <a:r>
              <a:rPr lang="it-IT" b="1" dirty="0"/>
              <a:t>”</a:t>
            </a:r>
            <a:r>
              <a:rPr lang="it-IT" dirty="0"/>
              <a:t>, offrendo esperienze immersive che hanno prodotto contenuti social virali. </a:t>
            </a:r>
          </a:p>
          <a:p>
            <a:endParaRPr lang="it-IT" dirty="0"/>
          </a:p>
          <a:p>
            <a:r>
              <a:rPr lang="it-IT" dirty="0"/>
              <a:t>Tutte queste iniziative hanno </a:t>
            </a:r>
            <a:r>
              <a:rPr lang="it-IT" b="1" dirty="0"/>
              <a:t>combinato tempismo, storytelling e interattività</a:t>
            </a:r>
            <a:r>
              <a:rPr lang="it-IT" dirty="0"/>
              <a:t>, sfruttando il lancio della stagione per massimizzare engagement e visibilità.</a:t>
            </a:r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060EBB4-D0D0-37F8-FAF8-2E6FA05DD2ED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 dirty="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F98F0D2-8B4E-4DE1-57AA-AEB46A94CABC}"/>
              </a:ext>
            </a:extLst>
          </p:cNvPr>
          <p:cNvSpPr txBox="1"/>
          <p:nvPr/>
        </p:nvSpPr>
        <p:spPr>
          <a:xfrm>
            <a:off x="1763180" y="12079058"/>
            <a:ext cx="1064491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https://www.insidemarketing.it/la-romana-dal-1947-lancia-gelato-scoops-ahoy-da-serie-netflix-stranger-things/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  <a:hlinkClick r:id="rId3"/>
              </a:rPr>
              <a:t>https://chisiamo.conad.it/news-e-approfondimenti/notizie/2025/10/conad-netflix-lucca-2025?utm_</a:t>
            </a:r>
            <a:endParaRPr lang="it-IT" sz="1200" dirty="0">
              <a:solidFill>
                <a:srgbClr val="FF0000"/>
              </a:solidFill>
            </a:endParaRPr>
          </a:p>
          <a:p>
            <a:r>
              <a:rPr lang="it-IT" sz="1200" dirty="0">
                <a:solidFill>
                  <a:srgbClr val="FF0000"/>
                </a:solidFill>
              </a:rPr>
              <a:t>https://www.skygroup.sky/it-it/article/masterchef-incontra-stranger-things-?utm_source=</a:t>
            </a:r>
          </a:p>
        </p:txBody>
      </p:sp>
      <p:pic>
        <p:nvPicPr>
          <p:cNvPr id="7" name="Immagine 6" descr="Immagine che contiene persona, latticino, vestiti, jeans&#10;&#10;Il contenuto generato dall'IA potrebbe non essere corretto.">
            <a:extLst>
              <a:ext uri="{FF2B5EF4-FFF2-40B4-BE49-F238E27FC236}">
                <a16:creationId xmlns:a16="http://schemas.microsoft.com/office/drawing/2014/main" id="{48A8D42A-6B09-41AF-1FB2-6140F4402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9492" y="106688"/>
            <a:ext cx="4449858" cy="6674788"/>
          </a:xfrm>
          <a:prstGeom prst="rect">
            <a:avLst/>
          </a:prstGeom>
        </p:spPr>
      </p:pic>
      <p:pic>
        <p:nvPicPr>
          <p:cNvPr id="11" name="Immagine 10" descr="Immagine che contiene edificio, aria aperta, finestra, porta&#10;&#10;Il contenuto generato dall'IA potrebbe non essere corretto.">
            <a:extLst>
              <a:ext uri="{FF2B5EF4-FFF2-40B4-BE49-F238E27FC236}">
                <a16:creationId xmlns:a16="http://schemas.microsoft.com/office/drawing/2014/main" id="{3F842D0B-13DE-F746-77A2-FAAEBC616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0658" y="7015071"/>
            <a:ext cx="8424133" cy="571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48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 dirty="0"/>
              <a:t>TREND	</a:t>
            </a:r>
            <a:endParaRPr lang="it-IT" dirty="0"/>
          </a:p>
          <a:p>
            <a:pPr marL="913765" indent="-913765"/>
            <a:r>
              <a:rPr lang="en-US" noProof="0" dirty="0"/>
              <a:t>INTELLIGENZA ARTIFICIALE </a:t>
            </a:r>
            <a:endParaRPr lang="en-US" dirty="0"/>
          </a:p>
          <a:p>
            <a:pPr marL="913765" indent="-913765"/>
            <a:r>
              <a:rPr lang="en-US" noProof="0" dirty="0"/>
              <a:t>PLATFORM UPDATING</a:t>
            </a:r>
          </a:p>
          <a:p>
            <a:pPr marL="913765" indent="-913765"/>
            <a:r>
              <a:rPr lang="en-US" noProof="0" dirty="0"/>
              <a:t>CAMPAGNE ADV</a:t>
            </a:r>
          </a:p>
          <a:p>
            <a:pPr marL="913765" indent="-913765"/>
            <a:r>
              <a:rPr lang="en-US" noProof="0" dirty="0"/>
              <a:t>INFLUENCER UPDATING</a:t>
            </a:r>
          </a:p>
          <a:p>
            <a:pPr marL="913765" indent="-913765"/>
            <a:r>
              <a:rPr lang="en-US" noProof="0" dirty="0"/>
              <a:t>CONTENT TREND</a:t>
            </a:r>
          </a:p>
          <a:p>
            <a:pPr marL="913765" indent="-913765"/>
            <a:r>
              <a:rPr lang="en-US" noProof="0" dirty="0"/>
              <a:t>CALENDARIO EVENTI DICEMBRE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262937"/>
              </p:ext>
            </p:extLst>
          </p:nvPr>
        </p:nvGraphicFramePr>
        <p:xfrm>
          <a:off x="1730440" y="1105218"/>
          <a:ext cx="20986149" cy="1144228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9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6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6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074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2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67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365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Cyber Monday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🖨️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contro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L’Aids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🚑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Primo SMS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storia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🤳🏼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Nascita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di Walter Disney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🐭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5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Festa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dell’Immacolata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😇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diritti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umani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🧑‍🤝‍🧑</a:t>
                      </a: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Prima trasmissione transatlantica senza fili di Guglielmo Marconi📻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>
                        <a:buNone/>
                      </a:pPr>
                      <a:endParaRPr lang="it-IT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141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International Tea Day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☕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National Muffin Day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🧁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baseline="0" noProof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  <a:endParaRPr lang="en-US" sz="2000" b="0" i="0" u="none" strike="noStrike" kern="1200" baseline="0" noProof="0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Solidarietà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🤍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S</a:t>
                      </a: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olstizio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d’inverno</a:t>
                      </a:r>
                      <a:r>
                        <a:rPr lang="it-IT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❄️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253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  <a:p>
                      <a:pPr marL="0" lvl="0" algn="l"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Vigilia di Natale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🎄</a:t>
                      </a: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Natale</a:t>
                      </a:r>
                      <a:r>
                        <a:rPr lang="it-IT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🎅🏼🧑🏼‍🎄</a:t>
                      </a: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Nasce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il cinema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🎥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329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Notte di Capodanno</a:t>
                      </a:r>
                      <a:r>
                        <a:rPr lang="it-IT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🍾</a:t>
                      </a:r>
                      <a:endParaRPr lang="en-US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it-IT" sz="2000" b="0" i="0" u="none" strike="noStrike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 dirty="0">
                <a:ln w="15875">
                  <a:noFill/>
                </a:ln>
                <a:solidFill>
                  <a:schemeClr val="accent1">
                    <a:lumMod val="50000"/>
                  </a:schemeClr>
                </a:solidFill>
              </a:rPr>
              <a:t>DICEMBRE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736" y="388243"/>
            <a:ext cx="20853374" cy="1742513"/>
          </a:xfrm>
        </p:spPr>
        <p:txBody>
          <a:bodyPr/>
          <a:lstStyle/>
          <a:p>
            <a:r>
              <a:rPr lang="it-IT" sz="6600" dirty="0"/>
              <a:t>Family </a:t>
            </a:r>
            <a:r>
              <a:rPr lang="it-IT" sz="6600" dirty="0" err="1"/>
              <a:t>Influencing</a:t>
            </a:r>
            <a:r>
              <a:rPr lang="it-IT" sz="6600" dirty="0"/>
              <a:t>: tra visibilità e responsabilità</a:t>
            </a:r>
            <a:endParaRPr lang="it-IT" sz="6300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9B956A-F7AD-E2D8-5FAE-4CC32E8BB57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06149" y="1977839"/>
            <a:ext cx="10010170" cy="1126282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dirty="0"/>
              <a:t>Il </a:t>
            </a:r>
            <a:r>
              <a:rPr lang="it-IT" b="1" dirty="0"/>
              <a:t>family </a:t>
            </a:r>
            <a:r>
              <a:rPr lang="it-IT" b="1" dirty="0" err="1"/>
              <a:t>influencing</a:t>
            </a:r>
            <a:r>
              <a:rPr lang="it-IT" dirty="0"/>
              <a:t> non è più un fenomeno marginale: genitori e bambini condividono quotidianità online, creando contenuti che raggiungono milioni di persone. </a:t>
            </a:r>
          </a:p>
          <a:p>
            <a:endParaRPr lang="it-IT" dirty="0"/>
          </a:p>
          <a:p>
            <a:r>
              <a:rPr lang="it-IT" dirty="0"/>
              <a:t>L’analisi di oltre 1300 contenuti di 20 family influencer su Instagram e TikTok evidenzia come </a:t>
            </a:r>
            <a:r>
              <a:rPr lang="it-IT" b="1" dirty="0"/>
              <a:t>quasi la metà mostri minori</a:t>
            </a:r>
            <a:r>
              <a:rPr lang="it-IT" dirty="0"/>
              <a:t>, soprattutto nella </a:t>
            </a:r>
            <a:r>
              <a:rPr lang="it-IT" b="1" dirty="0"/>
              <a:t>fascia 0‑5 anni</a:t>
            </a:r>
            <a:r>
              <a:rPr lang="it-IT" dirty="0"/>
              <a:t>, e con scarsa tutela visiva. </a:t>
            </a:r>
          </a:p>
          <a:p>
            <a:endParaRPr lang="it-IT" dirty="0"/>
          </a:p>
          <a:p>
            <a:r>
              <a:rPr lang="it-IT" dirty="0"/>
              <a:t>Molti </a:t>
            </a:r>
            <a:r>
              <a:rPr lang="it-IT" b="1" dirty="0"/>
              <a:t>bambini appaiono in momenti intimi, senza consapevolezza</a:t>
            </a:r>
            <a:r>
              <a:rPr lang="it-IT" dirty="0"/>
              <a:t> e, nel 30% dei casi in </a:t>
            </a:r>
            <a:r>
              <a:rPr lang="it-IT" b="1" dirty="0"/>
              <a:t>contenuti pubblicitari</a:t>
            </a:r>
            <a:r>
              <a:rPr lang="it-IT" dirty="0"/>
              <a:t>, svolgono un ruolo attivo, aumentando engagement e percezione di familiarità dei brand. Ma questi contenuti espongono dati personali, normalizzano la sovraesposizione e </a:t>
            </a:r>
            <a:r>
              <a:rPr lang="it-IT" b="1" dirty="0"/>
              <a:t>trasformano l’esperienza dei più piccoli in attività lavorativa</a:t>
            </a:r>
            <a:r>
              <a:rPr lang="it-IT" dirty="0"/>
              <a:t> senza consenso. </a:t>
            </a:r>
          </a:p>
          <a:p>
            <a:endParaRPr lang="it-IT" dirty="0"/>
          </a:p>
          <a:p>
            <a:r>
              <a:rPr lang="it-IT" dirty="0"/>
              <a:t>La </a:t>
            </a:r>
            <a:r>
              <a:rPr lang="it-IT" b="1" dirty="0"/>
              <a:t>responsabilità dei creator e dei brand </a:t>
            </a:r>
            <a:r>
              <a:rPr lang="it-IT" dirty="0"/>
              <a:t>è quindi fondamentale: servono </a:t>
            </a:r>
            <a:r>
              <a:rPr lang="it-IT" b="1" dirty="0"/>
              <a:t>regole chiare</a:t>
            </a:r>
            <a:r>
              <a:rPr lang="it-IT" dirty="0"/>
              <a:t>, confini digitali netti e formazione su privacy, algoritmi e </a:t>
            </a:r>
            <a:r>
              <a:rPr lang="it-IT" b="1" dirty="0"/>
              <a:t>tutela minorile</a:t>
            </a:r>
            <a:r>
              <a:rPr lang="it-IT" dirty="0"/>
              <a:t>. Non tutto deve diventare un contenuto e l’educazione digitale diventa uno strumento essenziale per proteggere bambini e famiglie.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D63C32F-5C6F-3A0F-1C0D-6E87B557D830}"/>
              </a:ext>
            </a:extLst>
          </p:cNvPr>
          <p:cNvSpPr txBox="1"/>
          <p:nvPr/>
        </p:nvSpPr>
        <p:spPr>
          <a:xfrm>
            <a:off x="12961319" y="12402830"/>
            <a:ext cx="90632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accent1"/>
                </a:solidFill>
              </a:rPr>
              <a:t>https://www.instagram.com/p/DRhKEIvjcT2/?img_index=9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Immagine 3" descr="Immagine che contiene persona, muro, interno, vestiti&#10;&#10;Il contenuto generato dall'IA potrebbe non essere corretto.">
            <a:extLst>
              <a:ext uri="{FF2B5EF4-FFF2-40B4-BE49-F238E27FC236}">
                <a16:creationId xmlns:a16="http://schemas.microsoft.com/office/drawing/2014/main" id="{B0E343AA-5A44-BBD6-7985-408919EA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526" y="3850681"/>
            <a:ext cx="9724875" cy="648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50386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D6FA-48B6-A577-32D9-D6BA81C85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400" y="413403"/>
            <a:ext cx="10556298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500" dirty="0"/>
              <a:t>Articoli online: oltre la metà è AI-</a:t>
            </a:r>
            <a:r>
              <a:rPr lang="it-IT" sz="6500" dirty="0" err="1"/>
              <a:t>generated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BD9AD35-4074-2FE8-4CAE-937575F3C51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25176" y="11834388"/>
            <a:ext cx="8958971" cy="838817"/>
          </a:xfrm>
        </p:spPr>
        <p:txBody>
          <a:bodyPr anchor="ctr"/>
          <a:lstStyle/>
          <a:p>
            <a:r>
              <a:rPr lang="it-IT" dirty="0">
                <a:solidFill>
                  <a:srgbClr val="FF0000"/>
                </a:solidFill>
              </a:rPr>
              <a:t>https://graphite.io/five-percent/more-articles-are-now-created-by-ai-than-humans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6CD24-C01B-5826-F8A5-7238056727ED}"/>
              </a:ext>
            </a:extLst>
          </p:cNvPr>
          <p:cNvSpPr txBox="1"/>
          <p:nvPr/>
        </p:nvSpPr>
        <p:spPr>
          <a:xfrm>
            <a:off x="13225176" y="1492218"/>
            <a:ext cx="9598256" cy="94795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800" dirty="0"/>
              <a:t>Secondo una </a:t>
            </a:r>
            <a:r>
              <a:rPr lang="it-IT" sz="2800" b="1" dirty="0"/>
              <a:t>ricerca</a:t>
            </a:r>
            <a:r>
              <a:rPr lang="it-IT" sz="2800" dirty="0"/>
              <a:t> di </a:t>
            </a:r>
            <a:r>
              <a:rPr lang="it-IT" sz="2800" b="1" dirty="0" err="1"/>
              <a:t>Graphite</a:t>
            </a:r>
            <a:r>
              <a:rPr lang="it-IT" sz="2800" dirty="0"/>
              <a:t>, </a:t>
            </a:r>
            <a:r>
              <a:rPr lang="it-IT" sz="2800" b="1" dirty="0"/>
              <a:t>più della metà degli articoli pubblicati online</a:t>
            </a:r>
            <a:r>
              <a:rPr lang="it-IT" sz="2800" dirty="0"/>
              <a:t> oggi è </a:t>
            </a:r>
            <a:r>
              <a:rPr lang="it-IT" sz="2800" b="1" dirty="0"/>
              <a:t>generata da intelligenza artificiale</a:t>
            </a:r>
            <a:r>
              <a:rPr lang="it-IT" sz="2800" dirty="0"/>
              <a:t>, superando per la prima volta i contenuti prodotti dagli esseri umani. </a:t>
            </a:r>
          </a:p>
          <a:p>
            <a:endParaRPr lang="it-IT" sz="2800" dirty="0"/>
          </a:p>
          <a:p>
            <a:r>
              <a:rPr lang="it-IT" sz="2800" dirty="0"/>
              <a:t>Questo rapido aumento è </a:t>
            </a:r>
            <a:r>
              <a:rPr lang="it-IT" sz="2800" b="1" dirty="0"/>
              <a:t>avvenuto</a:t>
            </a:r>
            <a:r>
              <a:rPr lang="it-IT" sz="2800" dirty="0"/>
              <a:t> negli </a:t>
            </a:r>
            <a:r>
              <a:rPr lang="it-IT" sz="2800" b="1" dirty="0"/>
              <a:t>ultimi anni</a:t>
            </a:r>
            <a:r>
              <a:rPr lang="it-IT" sz="2800" dirty="0"/>
              <a:t>, grazie alla </a:t>
            </a:r>
            <a:r>
              <a:rPr lang="it-IT" sz="2800" b="1" dirty="0"/>
              <a:t>diffusione</a:t>
            </a:r>
            <a:r>
              <a:rPr lang="it-IT" sz="2800" dirty="0"/>
              <a:t> di </a:t>
            </a:r>
            <a:r>
              <a:rPr lang="it-IT" sz="2800" b="1" dirty="0"/>
              <a:t>strumenti di AI generativa</a:t>
            </a:r>
            <a:r>
              <a:rPr lang="it-IT" sz="2800" dirty="0"/>
              <a:t> come ChatGPT, e rappresenta una svolta significativa nel modo in cui il contenuto viene creato sul web. </a:t>
            </a:r>
          </a:p>
          <a:p>
            <a:endParaRPr lang="it-IT" sz="2800" dirty="0"/>
          </a:p>
          <a:p>
            <a:r>
              <a:rPr lang="it-IT" sz="2800" dirty="0"/>
              <a:t>Pur essendo </a:t>
            </a:r>
            <a:r>
              <a:rPr lang="it-IT" sz="2800" b="1" dirty="0"/>
              <a:t>più numerosi</a:t>
            </a:r>
            <a:r>
              <a:rPr lang="it-IT" sz="2800" dirty="0"/>
              <a:t>, i testi generati dall’IA </a:t>
            </a:r>
            <a:r>
              <a:rPr lang="it-IT" sz="2800" b="1" dirty="0"/>
              <a:t>non dominano ancora completamente la visibilità online</a:t>
            </a:r>
            <a:r>
              <a:rPr lang="it-IT" sz="2800" dirty="0"/>
              <a:t>: la qualità, la credibilità e l’autorevolezza dei contenuti umani continuano a essere fondamentali per </a:t>
            </a:r>
            <a:r>
              <a:rPr lang="it-IT" sz="2800" dirty="0" err="1"/>
              <a:t>search</a:t>
            </a:r>
            <a:r>
              <a:rPr lang="it-IT" sz="2800" dirty="0"/>
              <a:t> </a:t>
            </a:r>
            <a:r>
              <a:rPr lang="it-IT" sz="2800" dirty="0" err="1"/>
              <a:t>engine</a:t>
            </a:r>
            <a:r>
              <a:rPr lang="it-IT" sz="2800" dirty="0"/>
              <a:t>, aggregatori e piattaforme digitali. </a:t>
            </a:r>
          </a:p>
          <a:p>
            <a:endParaRPr lang="it-IT" sz="2800" dirty="0"/>
          </a:p>
          <a:p>
            <a:r>
              <a:rPr lang="it-IT" sz="2800" dirty="0"/>
              <a:t>Il dato mette in luce una </a:t>
            </a:r>
            <a:r>
              <a:rPr lang="it-IT" sz="2800" b="1" dirty="0"/>
              <a:t>nuova dinamica</a:t>
            </a:r>
            <a:r>
              <a:rPr lang="it-IT" sz="2800" dirty="0"/>
              <a:t> del web contemporaneo: l’</a:t>
            </a:r>
            <a:r>
              <a:rPr lang="it-IT" sz="2800" b="1" dirty="0"/>
              <a:t>AI</a:t>
            </a:r>
            <a:r>
              <a:rPr lang="it-IT" sz="2800" dirty="0"/>
              <a:t> sta </a:t>
            </a:r>
            <a:r>
              <a:rPr lang="it-IT" sz="2800" b="1" dirty="0"/>
              <a:t>trasformando</a:t>
            </a:r>
            <a:r>
              <a:rPr lang="it-IT" sz="2800" dirty="0"/>
              <a:t> drasticamente il </a:t>
            </a:r>
            <a:r>
              <a:rPr lang="it-IT" sz="2800" b="1" dirty="0"/>
              <a:t>volume di contenuti disponibili</a:t>
            </a:r>
            <a:r>
              <a:rPr lang="it-IT" sz="2800" dirty="0"/>
              <a:t>, ma quantità e influenza non sempre coincidono, e gli articoli creati da persone mantengono un ruolo centrale nella percezione di fiducia e qualità del pubblico.</a:t>
            </a:r>
            <a:endParaRPr lang="en-US" sz="280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A6AFA72-37E3-86F2-6F99-F50851D5F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400" y="3761509"/>
            <a:ext cx="10556298" cy="703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 dirty="0">
                <a:solidFill>
                  <a:schemeClr val="tx1"/>
                </a:solidFill>
              </a:rPr>
              <a:t>Instagram sta testando una </a:t>
            </a:r>
            <a:r>
              <a:rPr lang="it-IT" sz="2800" b="1" dirty="0">
                <a:solidFill>
                  <a:schemeClr val="tx1"/>
                </a:solidFill>
              </a:rPr>
              <a:t>riduzione del numero massimo di hashtag</a:t>
            </a:r>
            <a:r>
              <a:rPr lang="it-IT" sz="2800" dirty="0">
                <a:solidFill>
                  <a:schemeClr val="tx1"/>
                </a:solidFill>
              </a:rPr>
              <a:t> utilizzabili nelle </a:t>
            </a:r>
            <a:r>
              <a:rPr lang="it-IT" sz="2800" dirty="0" err="1">
                <a:solidFill>
                  <a:schemeClr val="tx1"/>
                </a:solidFill>
              </a:rPr>
              <a:t>caption</a:t>
            </a:r>
            <a:r>
              <a:rPr lang="it-IT" sz="2800" dirty="0">
                <a:solidFill>
                  <a:schemeClr val="tx1"/>
                </a:solidFill>
              </a:rPr>
              <a:t>: non più 30, ma 3 o 5, a seconda dell’account, anche se al momento </a:t>
            </a:r>
            <a:r>
              <a:rPr lang="it-IT" sz="2800" b="1" dirty="0">
                <a:solidFill>
                  <a:schemeClr val="tx1"/>
                </a:solidFill>
              </a:rPr>
              <a:t>in Italia l’aggiornamento non è attivo</a:t>
            </a:r>
            <a:r>
              <a:rPr lang="it-IT" sz="2800" dirty="0">
                <a:solidFill>
                  <a:schemeClr val="tx1"/>
                </a:solidFill>
              </a:rPr>
              <a:t> e </a:t>
            </a:r>
            <a:r>
              <a:rPr lang="it-IT" sz="2800" b="1" dirty="0">
                <a:solidFill>
                  <a:schemeClr val="tx1"/>
                </a:solidFill>
              </a:rPr>
              <a:t>non c’è ancora una comunicazione ufficiale da Meta</a:t>
            </a:r>
            <a:r>
              <a:rPr lang="it-IT" sz="2800" dirty="0">
                <a:solidFill>
                  <a:schemeClr val="tx1"/>
                </a:solidFill>
              </a:rPr>
              <a:t>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L’obiettivo del test sembra essere </a:t>
            </a:r>
            <a:r>
              <a:rPr lang="it-IT" sz="2800" b="1" dirty="0">
                <a:solidFill>
                  <a:schemeClr val="tx1"/>
                </a:solidFill>
              </a:rPr>
              <a:t>aumentare la pertinenza dei contenuti</a:t>
            </a:r>
            <a:r>
              <a:rPr lang="it-IT" sz="2800" dirty="0">
                <a:solidFill>
                  <a:schemeClr val="tx1"/>
                </a:solidFill>
              </a:rPr>
              <a:t> e ridurre lo spam, spingendo i </a:t>
            </a:r>
            <a:r>
              <a:rPr lang="it-IT" sz="2800" b="1" dirty="0">
                <a:solidFill>
                  <a:schemeClr val="tx1"/>
                </a:solidFill>
              </a:rPr>
              <a:t>creator a concentrarsi sulla qualità</a:t>
            </a:r>
            <a:r>
              <a:rPr lang="it-IT" sz="2800" dirty="0">
                <a:solidFill>
                  <a:schemeClr val="tx1"/>
                </a:solidFill>
              </a:rPr>
              <a:t> piuttosto che sulla quantità.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Questo cambiamento implica che </a:t>
            </a:r>
            <a:r>
              <a:rPr lang="it-IT" sz="2800" b="1" dirty="0">
                <a:solidFill>
                  <a:schemeClr val="tx1"/>
                </a:solidFill>
              </a:rPr>
              <a:t>la </a:t>
            </a:r>
            <a:r>
              <a:rPr lang="it-IT" sz="2800" b="1" dirty="0" err="1">
                <a:solidFill>
                  <a:schemeClr val="tx1"/>
                </a:solidFill>
              </a:rPr>
              <a:t>reach</a:t>
            </a:r>
            <a:r>
              <a:rPr lang="it-IT" sz="2800" b="1" dirty="0">
                <a:solidFill>
                  <a:schemeClr val="tx1"/>
                </a:solidFill>
              </a:rPr>
              <a:t> organica dipenderà sempre di più da interazioni, rilevanza e hashtag strategici</a:t>
            </a:r>
            <a:r>
              <a:rPr lang="it-IT" sz="2800" dirty="0">
                <a:solidFill>
                  <a:schemeClr val="tx1"/>
                </a:solidFill>
              </a:rPr>
              <a:t>: non sarà più una questione di “quanti” ma di “quali” hashtag scegliere, privilegiando quelli realmente coerenti con il brand e con il contenuto pubblicato.</a:t>
            </a:r>
          </a:p>
          <a:p>
            <a:endParaRPr lang="it-IT" sz="2800" b="1" dirty="0">
              <a:solidFill>
                <a:schemeClr val="tx1"/>
              </a:solidFill>
            </a:endParaRPr>
          </a:p>
          <a:p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1F5EB-FDA5-BC44-24D1-BD548659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1" y="472739"/>
            <a:ext cx="18204070" cy="2257863"/>
          </a:xfrm>
        </p:spPr>
        <p:txBody>
          <a:bodyPr/>
          <a:lstStyle/>
          <a:p>
            <a:r>
              <a:rPr lang="it-IT" sz="6500" dirty="0"/>
              <a:t>Instagram riduce gli hashtag: qualità vs quantità</a:t>
            </a:r>
            <a:endParaRPr lang="en-US" sz="65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36991D-37A4-DFCC-BCE6-52ECA72F4D32}"/>
              </a:ext>
            </a:extLst>
          </p:cNvPr>
          <p:cNvSpPr txBox="1"/>
          <p:nvPr/>
        </p:nvSpPr>
        <p:spPr>
          <a:xfrm>
            <a:off x="12555653" y="11724026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dirty="0">
                <a:hlinkClick r:id="rId3"/>
              </a:rPr>
              <a:t>https://www.instagram.com/p/DRcQrFCiHqz/?img_index=1</a:t>
            </a:r>
            <a:r>
              <a:rPr lang="en-US" sz="1600" dirty="0"/>
              <a:t>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139108F-7DA5-858D-AD41-381F131E1E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80" y="3614020"/>
            <a:ext cx="10321196" cy="688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90905-4FD2-2C22-7F81-65418CC1E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CA10E42-F383-68AE-2307-E772CF7C2D59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it-IT" sz="2800" dirty="0">
                <a:solidFill>
                  <a:schemeClr val="tx1"/>
                </a:solidFill>
              </a:rPr>
              <a:t>Con il lancio di Divine ritorna lo spirito di </a:t>
            </a:r>
            <a:r>
              <a:rPr lang="it-IT" sz="2800" dirty="0" err="1">
                <a:solidFill>
                  <a:schemeClr val="tx1"/>
                </a:solidFill>
              </a:rPr>
              <a:t>Vine</a:t>
            </a:r>
            <a:r>
              <a:rPr lang="it-IT" sz="2800" dirty="0">
                <a:solidFill>
                  <a:schemeClr val="tx1"/>
                </a:solidFill>
              </a:rPr>
              <a:t>: una nuova piattaforma di video brevi che permette agli utenti di condividere clip di sei secondi, rivivendo la nostalgia del passato e offrendo un’alternativa alla saturazione di contenuti generati da intelligenza artificiale.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Divine si propone come rifugio per chi cerca autenticità e semplicità: l’app, accessibile da Android, iOS e web, non solo ridona vita ai video originali di </a:t>
            </a:r>
            <a:r>
              <a:rPr lang="it-IT" sz="2800" dirty="0" err="1">
                <a:solidFill>
                  <a:schemeClr val="tx1"/>
                </a:solidFill>
              </a:rPr>
              <a:t>Vine</a:t>
            </a:r>
            <a:r>
              <a:rPr lang="it-IT" sz="2800" dirty="0">
                <a:solidFill>
                  <a:schemeClr val="tx1"/>
                </a:solidFill>
              </a:rPr>
              <a:t>, grazie a un archivio curato e recuperato, ma consente anche la creazione e la condivisione di nuovi contenuti “veri”, senza AI. </a:t>
            </a:r>
          </a:p>
          <a:p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In un momento in cui i social media sono dominati da algoritmi e contenuti prodotti artificialmente, Divine vuole restituire il controllo agli utenti, puntando su contenuti umani e sull’immediatezza della comunicazione. </a:t>
            </a:r>
            <a:endParaRPr lang="it-IT" sz="2800" b="1" dirty="0">
              <a:solidFill>
                <a:schemeClr val="tx1"/>
              </a:solidFill>
            </a:endParaRPr>
          </a:p>
          <a:p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DED4E-DF3B-9153-AEF5-748812D0B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0" y="472739"/>
            <a:ext cx="19638015" cy="2257863"/>
          </a:xfrm>
        </p:spPr>
        <p:txBody>
          <a:bodyPr/>
          <a:lstStyle/>
          <a:p>
            <a:r>
              <a:rPr lang="it-IT" sz="6000" dirty="0"/>
              <a:t>Divine: il ritorno di </a:t>
            </a:r>
            <a:r>
              <a:rPr lang="it-IT" sz="6000" dirty="0" err="1"/>
              <a:t>Vine</a:t>
            </a:r>
            <a:r>
              <a:rPr lang="it-IT" sz="6000" dirty="0"/>
              <a:t> per un social </a:t>
            </a:r>
            <a:r>
              <a:rPr lang="it-IT" sz="6000"/>
              <a:t>autentico </a:t>
            </a:r>
            <a:br>
              <a:rPr lang="it-IT" sz="6000"/>
            </a:br>
            <a:r>
              <a:rPr lang="it-IT" sz="6000"/>
              <a:t>e </a:t>
            </a:r>
            <a:r>
              <a:rPr lang="it-IT" sz="6000" dirty="0"/>
              <a:t>nostalgico</a:t>
            </a:r>
            <a:endParaRPr lang="en-US" sz="60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D56E8F34-727B-7046-0412-432AC3EB3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69A2AD0-9539-F553-265B-48CBA11E5FC5}"/>
              </a:ext>
            </a:extLst>
          </p:cNvPr>
          <p:cNvSpPr txBox="1"/>
          <p:nvPr/>
        </p:nvSpPr>
        <p:spPr>
          <a:xfrm>
            <a:off x="12555653" y="11724026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dirty="0">
                <a:hlinkClick r:id="rId3"/>
              </a:rPr>
              <a:t>https://www.wemedia.it/news/il_ritorno_di_vine_un_tuffo_nel_passato_con_divine-11713.html</a:t>
            </a:r>
            <a:r>
              <a:rPr lang="en-US" sz="1600" dirty="0"/>
              <a:t> </a:t>
            </a:r>
          </a:p>
        </p:txBody>
      </p:sp>
      <p:pic>
        <p:nvPicPr>
          <p:cNvPr id="5" name="Immagine 4" descr="Immagine che contiene testo, schermata, cartone animato, Animazione&#10;&#10;Il contenuto generato dall'IA potrebbe non essere corretto.">
            <a:extLst>
              <a:ext uri="{FF2B5EF4-FFF2-40B4-BE49-F238E27FC236}">
                <a16:creationId xmlns:a16="http://schemas.microsoft.com/office/drawing/2014/main" id="{EB0A91CC-DBAF-D748-FDD6-843F51904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42" y="2515769"/>
            <a:ext cx="8518031" cy="920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24460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1102DC-4D54-499D-823D-BAD7115109CF}">
  <ds:schemaRefs>
    <ds:schemaRef ds:uri="f8b376f9-699d-41c5-802f-9b34f845468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Privilege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2321</Words>
  <Application>Microsoft Office PowerPoint</Application>
  <PresentationFormat>Personalizzato</PresentationFormat>
  <Paragraphs>239</Paragraphs>
  <Slides>22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1" baseType="lpstr">
      <vt:lpstr>Arial</vt:lpstr>
      <vt:lpstr>Avenir Next</vt:lpstr>
      <vt:lpstr>Avenir Next LT Pro</vt:lpstr>
      <vt:lpstr>Avenir Next LT Pro Demi</vt:lpstr>
      <vt:lpstr>Mark</vt:lpstr>
      <vt:lpstr>Segoe UI</vt:lpstr>
      <vt:lpstr>Wingdings</vt:lpstr>
      <vt:lpstr>Wingdings 3</vt:lpstr>
      <vt:lpstr>HoC Design Master</vt:lpstr>
      <vt:lpstr>Presentazione standard di PowerPoint</vt:lpstr>
      <vt:lpstr>Content</vt:lpstr>
      <vt:lpstr>TREND</vt:lpstr>
      <vt:lpstr>Family Influencing: tra visibilità e responsabilità</vt:lpstr>
      <vt:lpstr>INTELLIGENZA ARTIFICIALE</vt:lpstr>
      <vt:lpstr>Articoli online: oltre la metà è AI-generated </vt:lpstr>
      <vt:lpstr>PLATFORM UPDATING</vt:lpstr>
      <vt:lpstr>Instagram riduce gli hashtag: qualità vs quantità</vt:lpstr>
      <vt:lpstr>Divine: il ritorno di Vine per un social autentico  e nostalgico</vt:lpstr>
      <vt:lpstr>CAMPAGNE ADV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INFLUENCER UPDATING</vt:lpstr>
      <vt:lpstr>Presentazione standard di PowerPoint</vt:lpstr>
      <vt:lpstr>CONTENT  TREND</vt:lpstr>
      <vt:lpstr>Presentazione standard di PowerPoint</vt:lpstr>
      <vt:lpstr>Presentazione standard di PowerPoint</vt:lpstr>
      <vt:lpstr>CALENDARIO EVENTI</vt:lpstr>
      <vt:lpstr>Presentazione standard di PowerPoint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Pellegrino, Angela</cp:lastModifiedBy>
  <cp:revision>2</cp:revision>
  <dcterms:created xsi:type="dcterms:W3CDTF">2024-01-29T12:53:35Z</dcterms:created>
  <dcterms:modified xsi:type="dcterms:W3CDTF">2025-12-02T12:03:34Z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