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7FFFEDA1_69C08440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2"/>
  </p:notesMasterIdLst>
  <p:handoutMasterIdLst>
    <p:handoutMasterId r:id="rId33"/>
  </p:handoutMasterIdLst>
  <p:sldIdLst>
    <p:sldId id="2147479110" r:id="rId5"/>
    <p:sldId id="266" r:id="rId6"/>
    <p:sldId id="260" r:id="rId7"/>
    <p:sldId id="2147479111" r:id="rId8"/>
    <p:sldId id="2147478945" r:id="rId9"/>
    <p:sldId id="2147479101" r:id="rId10"/>
    <p:sldId id="2147479116" r:id="rId11"/>
    <p:sldId id="2147479074" r:id="rId12"/>
    <p:sldId id="2147479115" r:id="rId13"/>
    <p:sldId id="2147478925" r:id="rId14"/>
    <p:sldId id="2147479071" r:id="rId15"/>
    <p:sldId id="2147479104" r:id="rId16"/>
    <p:sldId id="2147479099" r:id="rId17"/>
    <p:sldId id="2147478928" r:id="rId18"/>
    <p:sldId id="2147479100" r:id="rId19"/>
    <p:sldId id="2147479112" r:id="rId20"/>
    <p:sldId id="2147479106" r:id="rId21"/>
    <p:sldId id="2147479108" r:id="rId22"/>
    <p:sldId id="2147479047" r:id="rId23"/>
    <p:sldId id="2147479075" r:id="rId24"/>
    <p:sldId id="2147479113" r:id="rId25"/>
    <p:sldId id="2147478930" r:id="rId26"/>
    <p:sldId id="2147479078" r:id="rId27"/>
    <p:sldId id="2147479114" r:id="rId28"/>
    <p:sldId id="2147478941" r:id="rId29"/>
    <p:sldId id="6950" r:id="rId30"/>
    <p:sldId id="2147478832" r:id="rId31"/>
  </p:sldIdLst>
  <p:sldSz cx="23039388" cy="12960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1DA0A3-9AAB-4675-B1AD-5B187E3C1DCF}">
          <p14:sldIdLst>
            <p14:sldId id="2147479110"/>
            <p14:sldId id="266"/>
            <p14:sldId id="260"/>
            <p14:sldId id="2147479111"/>
            <p14:sldId id="2147478945"/>
            <p14:sldId id="2147479101"/>
            <p14:sldId id="2147479116"/>
            <p14:sldId id="2147479074"/>
            <p14:sldId id="2147479115"/>
            <p14:sldId id="2147478925"/>
            <p14:sldId id="2147479071"/>
            <p14:sldId id="2147479104"/>
            <p14:sldId id="2147479099"/>
            <p14:sldId id="2147478928"/>
            <p14:sldId id="2147479100"/>
            <p14:sldId id="2147479112"/>
            <p14:sldId id="2147479106"/>
            <p14:sldId id="2147479108"/>
            <p14:sldId id="2147479047"/>
            <p14:sldId id="2147479075"/>
            <p14:sldId id="2147479113"/>
            <p14:sldId id="2147478930"/>
            <p14:sldId id="2147479078"/>
            <p14:sldId id="2147479114"/>
            <p14:sldId id="2147478941"/>
            <p14:sldId id="6950"/>
          </p14:sldIdLst>
        </p14:section>
        <p14:section name="Backgrounds, grids, squares and elements for copy and paste" id="{590A3F10-07D8-4E16-AA0B-C572BCF5EA67}">
          <p14:sldIdLst/>
        </p14:section>
        <p14:section name="Legal Information" id="{66134F0C-09E3-4B53-B2B1-607BB442F453}">
          <p14:sldIdLst>
            <p14:sldId id="21474788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CEFF3E-1CF5-FDF0-BA10-C79F9CCDF8FE}" name="Gusmeroli, Arianna" initials="" userId="S::a.gusmeroli@house-of-communication.com::aeb1bdd4-95bb-40f6-a155-15ab210e7318" providerId="AD"/>
  <p188:author id="{0C511A50-8F3F-C3C1-594D-3F0960E6EF1D}" name="Ceci, Marta" initials="MC" userId="S::m.ceci@house-of-communication.com::7709299f-8c5a-4646-9fcd-8f15a004923d" providerId="AD"/>
  <p188:author id="{B692B986-1828-DAC5-DB3F-C2E16912C1D3}" name="Alberta, Martina" initials="MA" userId="S::m.alberta@house-of-communication.com::17a0a461-9f15-4849-9b4f-bb3e9ab56d21" providerId="AD"/>
  <p188:author id="{69EF2194-1A51-1701-382C-231DDF19D133}" name="Siqueira, Marcos" initials="SM" userId="S::m.siqueira@house-of-communication.com::0b9c051d-17f8-42fe-b2cf-bdc75b276f8c" providerId="AD"/>
  <p188:author id="{9F038EA0-8D23-9CC5-2A3E-482EC44BAB53}" name="Lai, Camilla" initials="" userId="S::c.lai@house-of-communication.com::e21e9592-661c-4c3e-90fa-ca9dc2ac8d15" providerId="AD"/>
  <p188:author id="{5649BFA6-6BA7-B829-96FE-C749210B3C5B}" name="Capurso, Morena" initials="CM" userId="S::m.capurso@plan-net.com::38c7c810-7a04-4dc4-be63-341793d38013" providerId="AD"/>
  <p188:author id="{78FC40DE-8236-36C4-1326-B4E780D02ED1}" name="De Lazzari, Marina" initials="DM" userId="S::m.delazzari@house-of-communication.com::9ddf6921-0789-47ff-aa16-b2d2b889297d" providerId="AD"/>
  <p188:author id="{151162E1-5134-D9D4-C22E-970F066A4702}" name="Bali, Floralba" initials="BF" userId="S::f.bali@house-of-communication.com::ba317770-6f4f-4cf8-8e00-42fc2ec348fc" providerId="AD"/>
  <p188:author id="{927C2EEB-588E-E9DB-F1A0-A446CB8A974F}" name="Capurso, Morena" initials="MC" userId="S::m.capurso@house-of-communication.com::38c7c810-7a04-4dc4-be63-341793d38013" providerId="AD"/>
  <p188:author id="{63C8C5ED-2081-0B6D-2C84-14A18C0FC126}" name="Pellegrino, Angela" initials="" userId="S::a.pellegrino@house-of-communication.com::7d434b25-a57b-4734-bc60-7c98dd5fc44f" providerId="AD"/>
  <p188:author id="{C60615F2-7978-16E3-0852-572BBB0601B1}" name="Giarmoleo, Sara" initials="SG" userId="S::s.giarmoleo@house-of-communication.com::a5979403-31dc-49d8-b214-754e1e5c5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B7C6"/>
    <a:srgbClr val="FF7E79"/>
    <a:srgbClr val="FF9079"/>
    <a:srgbClr val="D94148"/>
    <a:srgbClr val="F3F2EF"/>
    <a:srgbClr val="EAEAEA"/>
    <a:srgbClr val="A592C9"/>
    <a:srgbClr val="A1309D"/>
    <a:srgbClr val="7030A0"/>
    <a:srgbClr val="E98A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Stile medio 3 - 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69" autoAdjust="0"/>
    <p:restoredTop sz="92580" autoAdjust="0"/>
  </p:normalViewPr>
  <p:slideViewPr>
    <p:cSldViewPr snapToGrid="0">
      <p:cViewPr varScale="1">
        <p:scale>
          <a:sx n="36" d="100"/>
          <a:sy n="36" d="100"/>
        </p:scale>
        <p:origin x="388" y="164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omments/modernComment_7FFFEDA1_69C0844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FE370DD-61E1-B44B-AAEB-016E88F413C6}" authorId="{927C2EEB-588E-E9DB-F1A0-A446CB8A974F}" status="resolved" created="2025-03-10T13:20:42.299" complete="100000">
    <pc:sldMkLst xmlns:pc="http://schemas.microsoft.com/office/powerpoint/2013/main/command">
      <pc:docMk/>
      <pc:sldMk cId="1774224448" sldId="2147478945"/>
    </pc:sldMkLst>
    <p188:txBody>
      <a:bodyPr/>
      <a:lstStyle/>
      <a:p>
        <a:r>
          <a:rPr lang="it-IT"/>
          <a:t>Approfondiamo questa notizia -&gt; https://www.wired.it/article/alexa-plus-assistente-ai/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950859-64EC-DA36-029D-7583F76D21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168F55-38DA-186F-1C6C-C3D3080A87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C68D-57F7-40BD-B77B-503906B21B96}" type="datetimeFigureOut">
              <a:rPr lang="de-DE" smtClean="0">
                <a:latin typeface="Avenir Next LT Pro" panose="020B0504020202020204" pitchFamily="34" charset="0"/>
              </a:rPr>
              <a:t>27.06.2025</a:t>
            </a:fld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8DD1F-2DDF-E45F-F930-027CCA219E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D3E176-2EA8-C556-EA50-BF1197441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0253D-A196-4FC8-B69A-DAA114553AEF}" type="slidenum">
              <a:rPr lang="de-DE" smtClean="0">
                <a:latin typeface="Avenir Next LT Pro" panose="020B0504020202020204" pitchFamily="34" charset="0"/>
              </a:rPr>
              <a:t>‹#›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8128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EA91767D-F41D-4417-BA08-BAA9255E6F43}" type="datetimeFigureOut">
              <a:rPr lang="de-DE" smtClean="0"/>
              <a:pPr/>
              <a:t>27.06.2025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4691B417-FFB5-4799-B10A-9E355A930CFD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28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863971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1727942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259191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345588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4319854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6pPr>
    <a:lvl7pPr marL="5183825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7pPr>
    <a:lvl8pPr marL="6047796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8pPr>
    <a:lvl9pPr marL="6911767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B29B3-AF3F-E94F-81ED-D3E0B69F6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966E042-91C9-20E8-57FA-BB6D8F152E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B9137B-FB4C-289A-7A20-645DFE8D36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8D96CEC-F43A-D439-CF14-72B5E9647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8567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6994C-A12B-FD33-6CE3-F57CABB8A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FE02DB7-08F0-8360-37FF-BEE111CF61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7A9E9B2-19C8-AD5F-43F2-3489D263F2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71808C8-30C5-489E-4EBA-5D43F5411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1089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26EA1-33B2-B841-F0BA-17EE10661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3AFB2DF-B5EF-1C6B-D814-6BCF90719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485077-2784-4D02-C3D2-849A154F47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7181C09-CB54-DFD4-C5CB-9A6E44D32A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6313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F31AD-EC8E-6941-700E-76AC38532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7B1652D-4E47-ABC9-66B2-666454AEAA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207C07-87B7-3C67-1646-A1CD83F81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296DC7-DA48-AD76-7B78-A4D5D7DA9D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821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38B6F-9242-35B1-9BA2-BF9964EC5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F1DB56-E3BC-A821-89F3-C18F9F82EA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0C68BC6-4F30-7DAE-605D-3504C9E97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AA403D0-BCC7-DE4A-0E7D-368E2AE039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0891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D027A-BFD6-D30A-57EC-86A0A11E4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013913-8D90-AAE1-5103-326CDBBAB6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5A176-9CD4-85B6-1E80-C787384EF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F41D867-F1CB-9810-ACBA-0B3583BBC1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8562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CC1A3-4C4A-DE3C-A64C-C467CF090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ED7DF4-83D8-59BD-D672-81E1FA1058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236ADC5-0BB3-1925-5A33-5B42B32E55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7CDAB8A-6F4D-E076-EB82-9C15019E9F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4216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F1012-AD2B-A3AF-B9B6-2B24C2852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FA19DA8-4B5D-92AB-B55A-8F5AD18058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97B1984-F40F-3C72-12B0-AFA0A0880F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00F3177-D306-4C32-3433-5B4AEA67CB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522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306D8-3B44-C997-3F69-F8A3B23AE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AB9BAAC-7D7E-EC99-7AFF-C36C70A593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0A1D830-FBEA-621F-6366-67A0E4D0A1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56C07C-F71E-1D63-9AC1-96A1740D80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7969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5CB7E-6AAF-A861-20DE-13CB058BE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70CDFA9-BEA8-A773-1904-C834CF3B2D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3F1C22-9C9A-E2EB-C0B2-10F4BDAAB5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26793B-CAAB-E0A1-2DCA-BCAB936176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5717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104B2-8FB1-F61C-9EF6-DBDF05A71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46148-EC9E-F2DE-BA44-C663E254D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01757B2-35C3-10F4-93D6-5F94CD22C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7934BDD-6768-7A00-B482-BE09F73D5C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51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20A5F-6695-1837-72FA-BF6AC5245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4033D0-C5F6-C2B6-25F0-4AAB71FD0A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FF79AF-57E5-4F12-64BB-BD323D1227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C9DCE18-6887-6CF9-12CF-340664F639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185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59D2-13A1-534A-6882-94B91314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98276E-4D34-E3FA-CAE3-A4DF95592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CD42F42-A707-8DAC-3219-26A5C829B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DCDABD-78F5-3C98-7ACC-C5E3B9B06D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580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167F0-0B85-F275-F2C1-ED6183FE9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515C22-89E3-5640-EEDD-BF28BDA4ED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C5F557A-0F76-13FE-F206-48677C7E8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8C9F184-1229-8C9B-DAC1-81FA7648D2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0798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0CA8F-A2A5-D298-7298-55F076A4C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FBC4501-5500-D8D4-B371-67C5919FE1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3AEC97C-0BF3-75B1-3E65-A6B807AE5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68CCED6-8633-B928-4027-640AF17654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8002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5F5C92F-E331-76BC-3C05-8704D395B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413" y="3360738"/>
            <a:ext cx="18581467" cy="9270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E9656D-E41C-7365-985A-9944CA907020}"/>
              </a:ext>
            </a:extLst>
          </p:cNvPr>
          <p:cNvSpPr txBox="1"/>
          <p:nvPr userDrawn="1"/>
        </p:nvSpPr>
        <p:spPr>
          <a:xfrm>
            <a:off x="0" y="13232689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chemeClr val="tx2">
                    <a:lumMod val="40000"/>
                    <a:lumOff val="60000"/>
                  </a:schemeClr>
                </a:solidFill>
              </a:rPr>
              <a:t>© 2023 | serviceplan-group.com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62E0C2-ED0C-E1F6-4E28-B1DF53DBFED9}"/>
              </a:ext>
            </a:extLst>
          </p:cNvPr>
          <p:cNvSpPr txBox="1"/>
          <p:nvPr userDrawn="1"/>
        </p:nvSpPr>
        <p:spPr>
          <a:xfrm>
            <a:off x="0" y="13569435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rgbClr val="EAEAEA"/>
                </a:solidFill>
              </a:rPr>
              <a:t>V 202307</a:t>
            </a:r>
          </a:p>
        </p:txBody>
      </p:sp>
      <p:sp>
        <p:nvSpPr>
          <p:cNvPr id="6" name="Date Placeholder 18">
            <a:extLst>
              <a:ext uri="{FF2B5EF4-FFF2-40B4-BE49-F238E27FC236}">
                <a16:creationId xmlns:a16="http://schemas.microsoft.com/office/drawing/2014/main" id="{4C9B55F6-C15C-6A11-27BD-5552177AD6A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 rot="16200000">
            <a:off x="-494181" y="11024047"/>
            <a:ext cx="2428286" cy="5079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8" name="Footer Placeholder 19">
            <a:extLst>
              <a:ext uri="{FF2B5EF4-FFF2-40B4-BE49-F238E27FC236}">
                <a16:creationId xmlns:a16="http://schemas.microsoft.com/office/drawing/2014/main" id="{27A342DD-891A-288A-91E0-B889E795A7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-3111950" y="5977994"/>
            <a:ext cx="7663822" cy="507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31599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2322175"/>
            <a:ext cx="15352350" cy="4158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0BA665-9176-62CD-EE37-50E21B4286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0188" y="1439863"/>
            <a:ext cx="15352713" cy="882312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140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F15C330-CBCA-EF6A-79FA-DD6B31046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87E6D5-1D80-7949-AAD0-5DD4A90D6B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53394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65DD9A3-BB1F-BF23-8EE6-ABAB3573CF0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533981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9A3C2CE9-0258-8D39-0A12-4AFBEBA6B12A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4D7E4707-E210-601D-933B-474F8D6749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E7FA94B2-8578-7CAA-4EF2-5FF473172B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09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ent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398712A-1FCC-EECA-12BA-76E904288B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67F0C0-8C97-A993-40C2-230C804CF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4352570"/>
            <a:ext cx="19174851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l">
              <a:lnSpc>
                <a:spcPct val="90000"/>
              </a:lnSpc>
              <a:defRPr lang="de-DE" sz="10000" b="1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33707C6-5F5C-2AE3-F4F2-C7244E518D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8516459"/>
            <a:ext cx="19174851" cy="3005616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9AF7C7D0-B982-9B04-DD98-D7BEFBBC384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4A6A2F0-E929-ACA9-8C7A-A7C12135988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B90F11A-6B1B-25FA-CE79-C0B0C3471F7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23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2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 squa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935AE80-BE2D-EECC-E640-69FA6DE61F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SmartArt Placeholder 16">
            <a:extLst>
              <a:ext uri="{FF2B5EF4-FFF2-40B4-BE49-F238E27FC236}">
                <a16:creationId xmlns:a16="http://schemas.microsoft.com/office/drawing/2014/main" id="{CAB1EBE3-AE79-42AB-5178-EF277266B207}"/>
              </a:ext>
            </a:extLst>
          </p:cNvPr>
          <p:cNvSpPr>
            <a:spLocks noGrp="1"/>
          </p:cNvSpPr>
          <p:nvPr>
            <p:ph type="dgm" sz="quarter" idx="18" hasCustomPrompt="1"/>
          </p:nvPr>
        </p:nvSpPr>
        <p:spPr>
          <a:xfrm>
            <a:off x="14412438" y="-3"/>
            <a:ext cx="8639405" cy="12960354"/>
          </a:xfrm>
          <a:custGeom>
            <a:avLst/>
            <a:gdLst>
              <a:gd name="connsiteX0" fmla="*/ 0 w 4320000"/>
              <a:gd name="connsiteY0" fmla="*/ 4320177 h 6480177"/>
              <a:gd name="connsiteX1" fmla="*/ 2160000 w 4320000"/>
              <a:gd name="connsiteY1" fmla="*/ 4320177 h 6480177"/>
              <a:gd name="connsiteX2" fmla="*/ 2160000 w 4320000"/>
              <a:gd name="connsiteY2" fmla="*/ 6480177 h 6480177"/>
              <a:gd name="connsiteX3" fmla="*/ 0 w 4320000"/>
              <a:gd name="connsiteY3" fmla="*/ 6480177 h 6480177"/>
              <a:gd name="connsiteX4" fmla="*/ 2160000 w 4320000"/>
              <a:gd name="connsiteY4" fmla="*/ 0 h 6480177"/>
              <a:gd name="connsiteX5" fmla="*/ 4320000 w 4320000"/>
              <a:gd name="connsiteY5" fmla="*/ 0 h 6480177"/>
              <a:gd name="connsiteX6" fmla="*/ 4320000 w 4320000"/>
              <a:gd name="connsiteY6" fmla="*/ 4320000 h 6480177"/>
              <a:gd name="connsiteX7" fmla="*/ 2160000 w 4320000"/>
              <a:gd name="connsiteY7" fmla="*/ 432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000" h="6480177">
                <a:moveTo>
                  <a:pt x="0" y="4320177"/>
                </a:moveTo>
                <a:lnTo>
                  <a:pt x="2160000" y="4320177"/>
                </a:lnTo>
                <a:lnTo>
                  <a:pt x="2160000" y="6480177"/>
                </a:lnTo>
                <a:lnTo>
                  <a:pt x="0" y="6480177"/>
                </a:lnTo>
                <a:close/>
                <a:moveTo>
                  <a:pt x="2160000" y="0"/>
                </a:moveTo>
                <a:lnTo>
                  <a:pt x="4320000" y="0"/>
                </a:lnTo>
                <a:lnTo>
                  <a:pt x="4320000" y="4320000"/>
                </a:lnTo>
                <a:lnTo>
                  <a:pt x="2160000" y="432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F6DC2D-78C7-E032-5918-C61DA1F0D7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2322175"/>
            <a:ext cx="15339451" cy="407966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4E95A2CF-BDAB-7AB4-0BC7-8F7DB9DD89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440000"/>
            <a:ext cx="15365776" cy="887075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4FBD764-711E-E77E-6274-5BABD394C698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09A12B3-B8BA-481C-8118-6D45C2429DE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B07A850-385B-E243-FEFD-1CB5EB9AEB2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71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 squa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A2D55298-7320-D0C7-5EF5-E170548E91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SmartArt Placeholder 15">
            <a:extLst>
              <a:ext uri="{FF2B5EF4-FFF2-40B4-BE49-F238E27FC236}">
                <a16:creationId xmlns:a16="http://schemas.microsoft.com/office/drawing/2014/main" id="{9727DA1D-3013-9BA4-230A-D65BBC1321FD}"/>
              </a:ext>
            </a:extLst>
          </p:cNvPr>
          <p:cNvSpPr>
            <a:spLocks noGrp="1"/>
          </p:cNvSpPr>
          <p:nvPr>
            <p:ph type="dgm" sz="quarter" idx="13" hasCustomPrompt="1"/>
          </p:nvPr>
        </p:nvSpPr>
        <p:spPr>
          <a:xfrm>
            <a:off x="14404310" y="-3"/>
            <a:ext cx="8647534" cy="12960354"/>
          </a:xfrm>
          <a:custGeom>
            <a:avLst/>
            <a:gdLst>
              <a:gd name="connsiteX0" fmla="*/ 4007 w 4324065"/>
              <a:gd name="connsiteY0" fmla="*/ 4320177 h 6480177"/>
              <a:gd name="connsiteX1" fmla="*/ 2164007 w 4324065"/>
              <a:gd name="connsiteY1" fmla="*/ 4320177 h 6480177"/>
              <a:gd name="connsiteX2" fmla="*/ 2164007 w 4324065"/>
              <a:gd name="connsiteY2" fmla="*/ 6480177 h 6480177"/>
              <a:gd name="connsiteX3" fmla="*/ 4007 w 4324065"/>
              <a:gd name="connsiteY3" fmla="*/ 6480177 h 6480177"/>
              <a:gd name="connsiteX4" fmla="*/ 0 w 4324065"/>
              <a:gd name="connsiteY4" fmla="*/ 0 h 6480177"/>
              <a:gd name="connsiteX5" fmla="*/ 4320000 w 4324065"/>
              <a:gd name="connsiteY5" fmla="*/ 0 h 6480177"/>
              <a:gd name="connsiteX6" fmla="*/ 4320000 w 4324065"/>
              <a:gd name="connsiteY6" fmla="*/ 2160000 h 6480177"/>
              <a:gd name="connsiteX7" fmla="*/ 4324065 w 4324065"/>
              <a:gd name="connsiteY7" fmla="*/ 2160000 h 6480177"/>
              <a:gd name="connsiteX8" fmla="*/ 4324065 w 4324065"/>
              <a:gd name="connsiteY8" fmla="*/ 4320000 h 6480177"/>
              <a:gd name="connsiteX9" fmla="*/ 2164065 w 4324065"/>
              <a:gd name="connsiteY9" fmla="*/ 4320000 h 6480177"/>
              <a:gd name="connsiteX10" fmla="*/ 2164065 w 4324065"/>
              <a:gd name="connsiteY10" fmla="*/ 2160000 h 6480177"/>
              <a:gd name="connsiteX11" fmla="*/ 0 w 4324065"/>
              <a:gd name="connsiteY11" fmla="*/ 216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24065" h="6480177">
                <a:moveTo>
                  <a:pt x="4007" y="4320177"/>
                </a:moveTo>
                <a:lnTo>
                  <a:pt x="2164007" y="4320177"/>
                </a:lnTo>
                <a:lnTo>
                  <a:pt x="2164007" y="6480177"/>
                </a:lnTo>
                <a:lnTo>
                  <a:pt x="4007" y="6480177"/>
                </a:lnTo>
                <a:close/>
                <a:moveTo>
                  <a:pt x="0" y="0"/>
                </a:moveTo>
                <a:lnTo>
                  <a:pt x="4320000" y="0"/>
                </a:lnTo>
                <a:lnTo>
                  <a:pt x="4320000" y="2160000"/>
                </a:lnTo>
                <a:lnTo>
                  <a:pt x="4324065" y="2160000"/>
                </a:lnTo>
                <a:lnTo>
                  <a:pt x="4324065" y="4320000"/>
                </a:lnTo>
                <a:lnTo>
                  <a:pt x="2164065" y="4320000"/>
                </a:lnTo>
                <a:lnTo>
                  <a:pt x="2164065" y="2160000"/>
                </a:lnTo>
                <a:lnTo>
                  <a:pt x="0" y="216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14FFA2-5532-72E5-ECCB-E2B32D6021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15040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8A192FF-73D5-E9FC-1A64-1C4618409F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150432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FB84866C-A05F-7081-18C4-75F1497DB333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0A466A0-FDD6-B442-C3B3-A01264255A2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C628EDA-AF03-A52F-44AB-47D75E339C1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22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numbered lis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E2BA94-60FA-610A-4719-A6C0D7F415DA}"/>
              </a:ext>
            </a:extLst>
          </p:cNvPr>
          <p:cNvGrpSpPr/>
          <p:nvPr userDrawn="1"/>
        </p:nvGrpSpPr>
        <p:grpSpPr>
          <a:xfrm>
            <a:off x="1456918" y="350"/>
            <a:ext cx="21598511" cy="12960000"/>
            <a:chOff x="728509" y="175"/>
            <a:chExt cx="10800000" cy="6480000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767077F0-EBD4-D153-77E9-3DBF3F614550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768C456-7861-FCFA-366C-EEEC45F72ED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05732FC2-0E48-4122-73B1-CE72CFCD44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9C1FA6DD-CB16-623E-6D57-232FAB8E55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49AFA35D-9D2B-7E7A-17C6-C08843D0D77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5B7ECC6F-10C9-AFB5-46E5-E3B7C6C38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B8BF4246-03C2-582A-5004-4D47875DFF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6868981-6BCB-A4FE-1382-5F483E28E0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E8364AC1-953F-220B-5FFC-28A5C1E95C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28710B3F-29D1-0BB0-75BD-67B3F98CC6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99EC4B06-91BB-9454-CAF2-5539248329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26AA054A-8547-3C4A-1B70-B3EA3007B9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40F7BB6E-D56F-FD10-AD60-C21A0B4DE0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A5BB756-B1A0-0B66-0E86-8796B40170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BFEF3928-2AFD-4C01-1E0D-E1EEAC0BB1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52D65A81-E428-DA4F-AFEA-715CADB93B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9245C0B-DACC-2172-F1DB-4BB794437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46CA9B4-D4D1-6DC0-D59F-C8D2CBE10D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6DBC66CD-1D3D-DA7C-1EC9-77BADABB9BB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07830712-B578-4547-8E51-4B4CB50F16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ECB565D4-D070-901C-1343-369C306DD13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26D3FE2-2D7A-1D57-238B-573B6E8987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E9A0F0A5-9E9F-A213-DEA4-E67250D90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3D330A24-F3BF-1074-2350-F9BA03B5E1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8C7E8411-F1D8-241C-152A-49AC9F2D24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22D52DA-BBBA-5C22-CDD6-91CD484901D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588CAA7-9285-5E51-C04F-347F86A8E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5F230203-A18B-9CE2-1787-9686F27910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B481D84-739A-67BA-EA6B-9165AB93B3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B429CB6-A585-DB72-83F3-3011BC70CA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53992D7D-0B47-B5F3-37DC-89039F6F8E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62B8617F-E3BF-C414-3630-38C9E4BD53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18EEE66C-7B78-1235-F6EE-71459EA0A5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1AA3D994-F9D1-861F-28DF-2D662201F2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9412F6F0-6E10-85CC-D85E-B400F76D2A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0493EC0A-3961-BA51-A744-C3821EC61C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74FB931A-A872-AE50-A0CA-F395B47DD0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392505D5-3877-8E99-B803-3B9AE848FA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84334EF1-C5FA-A22F-6551-C50AC08544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C06C72A8-7325-6D30-D1AD-755A13F36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6D65105F-3447-8340-1B3A-FC5AF1DC3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34B7577A-39F8-C370-DEBD-395639E8C21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A49833AA-D2B5-2630-39F4-8D2028230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C18E0907-2240-0E8F-6CED-989644616A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A913B657-BAB2-31FB-5F1A-53EF89AAAD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D81D21D3-36DD-7DC3-3F86-B478AEF154F3}"/>
                </a:ext>
              </a:extLst>
            </p:cNvPr>
            <p:cNvGrpSpPr/>
            <p:nvPr userDrawn="1"/>
          </p:nvGrpSpPr>
          <p:grpSpPr>
            <a:xfrm>
              <a:off x="728509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9E7FE006-7DA1-F6DB-F3B1-5811388162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A773608-CFAD-277A-46CD-65A36F7173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0E4CB6CC-B427-D94D-8F64-CA0B7EF7EE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5A86D1D-03F9-358F-890F-ADB74B39BD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522BBCE3-FFFA-18C5-86C8-79AA701E5A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286B4549-6096-67C8-1BF6-B7943E79A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0F9DC721-E1F6-4792-4207-33B0C5071E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1F2703FD-C9D9-3015-8E3A-1FD6353E04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867716FB-CC32-BEC9-A911-2B37F983B0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2EC5F4BD-C51F-21BE-839C-8E9F981897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DE2E3C9-4443-4A22-1C8C-8B5BF02696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06E28D5-71E1-A6F6-8132-C64437B0B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92C88D1E-94B4-F474-511C-1F331330BC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EEA2AE30-FB88-C0ED-F8E6-115BCF9A38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15A5208E-CC96-0A26-59FF-4BA32A524F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9F64CB09-42BC-4752-4519-7105A8BB95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09B3486B-F6EA-9138-CB2E-1306F8D22E0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3D3425C-151D-2DFE-160C-39CCE98E8D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D55B5E8-CC48-C111-9A9D-F4BD20C50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F93EC46-1D92-8CD5-5F61-EC728B09F9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278CBF2-A548-5C5B-003E-512BE22C3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81C740F4-40F4-AB0E-EEF9-1D9F15F59A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6228774E-585A-219A-F20D-5B14E7CBF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997AA53E-772C-01F2-BDCF-9C45BFFFE3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44EF3F65-74D3-38B2-43B7-E4D77573A6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CAA0DB26-3386-DE05-D102-D98CD6D39D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5B747E0-1F7B-0825-26B0-637AEFA45870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20000" y="1439999"/>
            <a:ext cx="14416684" cy="1935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noAutofit/>
          </a:bodyPr>
          <a:lstStyle>
            <a:lvl1pPr>
              <a:defRPr lang="de-DE" sz="8000" spc="0" baseline="0" dirty="0"/>
            </a:lvl1pPr>
          </a:lstStyle>
          <a:p>
            <a:pPr marL="0" lvl="0"/>
            <a:r>
              <a:rPr lang="en-US"/>
              <a:t>Agenda</a:t>
            </a:r>
            <a:endParaRPr lang="de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118412-3FBF-27CC-E0F3-741BEA7D05D1}"/>
              </a:ext>
            </a:extLst>
          </p:cNvPr>
          <p:cNvSpPr/>
          <p:nvPr userDrawn="1"/>
        </p:nvSpPr>
        <p:spPr>
          <a:xfrm>
            <a:off x="4336840" y="4321008"/>
            <a:ext cx="18702549" cy="863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2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1B0661-2642-10E5-F2D0-63D4E860F30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2000" y="5292001"/>
            <a:ext cx="16318179" cy="6213186"/>
          </a:xfrm>
          <a:prstGeom prst="rect">
            <a:avLst/>
          </a:prstGeom>
        </p:spPr>
        <p:txBody>
          <a:bodyPr numCol="2" spcCol="468000"/>
          <a:lstStyle>
            <a:lvl1pPr marL="914354" indent="-914354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Font typeface="+mj-lt"/>
              <a:buAutoNum type="arabicPeriod"/>
              <a:defRPr sz="4000"/>
            </a:lvl1pPr>
            <a:lvl2pPr marL="863973" indent="0">
              <a:buNone/>
              <a:defRPr/>
            </a:lvl2pPr>
            <a:lvl3pPr marL="1727948" indent="0">
              <a:buNone/>
              <a:defRPr/>
            </a:lvl3pPr>
            <a:lvl4pPr marL="2591920" indent="0">
              <a:buNone/>
              <a:defRPr/>
            </a:lvl4pPr>
            <a:lvl5pPr marL="3455893" indent="0">
              <a:buNone/>
              <a:defRPr/>
            </a:lvl5pPr>
          </a:lstStyle>
          <a:p>
            <a:pPr lvl="0"/>
            <a:r>
              <a:rPr lang="en-US"/>
              <a:t>Starting topic</a:t>
            </a:r>
          </a:p>
          <a:p>
            <a:pPr lvl="0"/>
            <a:r>
              <a:rPr lang="en-US"/>
              <a:t>Another topic</a:t>
            </a:r>
          </a:p>
          <a:p>
            <a:pPr lvl="0"/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Last topic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5ED5D032-1A65-15C3-F3DC-839F662049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0271AC2-018F-A4F2-F69D-23C111E425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8F8EBF5-C086-9A3B-B40E-71BB3FDC963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09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11">
            <a:extLst>
              <a:ext uri="{FF2B5EF4-FFF2-40B4-BE49-F238E27FC236}">
                <a16:creationId xmlns:a16="http://schemas.microsoft.com/office/drawing/2014/main" id="{BCB92AED-EEB6-5EED-8CEB-8512177F89E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439902" y="4320350"/>
            <a:ext cx="8640334" cy="8640000"/>
          </a:xfrm>
          <a:custGeom>
            <a:avLst/>
            <a:gdLst>
              <a:gd name="connsiteX0" fmla="*/ 0 w 9144001"/>
              <a:gd name="connsiteY0" fmla="*/ 0 h 9161461"/>
              <a:gd name="connsiteX1" fmla="*/ 4577233 w 9144001"/>
              <a:gd name="connsiteY1" fmla="*/ 0 h 9161461"/>
              <a:gd name="connsiteX2" fmla="*/ 4577233 w 9144001"/>
              <a:gd name="connsiteY2" fmla="*/ 4582816 h 9161461"/>
              <a:gd name="connsiteX3" fmla="*/ 9144001 w 9144001"/>
              <a:gd name="connsiteY3" fmla="*/ 4582816 h 9161461"/>
              <a:gd name="connsiteX4" fmla="*/ 9144001 w 9144001"/>
              <a:gd name="connsiteY4" fmla="*/ 9161461 h 9161461"/>
              <a:gd name="connsiteX5" fmla="*/ 0 w 9144001"/>
              <a:gd name="connsiteY5" fmla="*/ 9161461 h 916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9161461">
                <a:moveTo>
                  <a:pt x="0" y="0"/>
                </a:moveTo>
                <a:lnTo>
                  <a:pt x="4577233" y="0"/>
                </a:lnTo>
                <a:lnTo>
                  <a:pt x="4577233" y="4582816"/>
                </a:lnTo>
                <a:lnTo>
                  <a:pt x="9144001" y="4582816"/>
                </a:lnTo>
                <a:lnTo>
                  <a:pt x="9144001" y="9161461"/>
                </a:lnTo>
                <a:lnTo>
                  <a:pt x="0" y="916146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DE3766-2A65-37F0-4360-D3968D0EB48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43106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BD587E-F55D-A7ED-84FD-0339426391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185938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99B4F22-1AA6-2443-BE38-C833A5C327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6000" y="3362325"/>
            <a:ext cx="6723062" cy="44894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A23E042-7EE9-D080-642C-09F33BAD07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868000" y="3362325"/>
            <a:ext cx="6729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942B61BE-45F3-1BBB-FA70-27D281836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8B646980-6CC4-E79A-1326-F37C26D9305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11237F-CF65-F4BA-F3EE-608C2E841AF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7531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5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0" y="1"/>
            <a:ext cx="8640000" cy="12960350"/>
          </a:xfrm>
          <a:custGeom>
            <a:avLst/>
            <a:gdLst>
              <a:gd name="connsiteX0" fmla="*/ 0 w 9140355"/>
              <a:gd name="connsiteY0" fmla="*/ 0 h 13716000"/>
              <a:gd name="connsiteX1" fmla="*/ 4572833 w 9140355"/>
              <a:gd name="connsiteY1" fmla="*/ 0 h 13716000"/>
              <a:gd name="connsiteX2" fmla="*/ 4572833 w 9140355"/>
              <a:gd name="connsiteY2" fmla="*/ 4572000 h 13716000"/>
              <a:gd name="connsiteX3" fmla="*/ 9140355 w 9140355"/>
              <a:gd name="connsiteY3" fmla="*/ 4572000 h 13716000"/>
              <a:gd name="connsiteX4" fmla="*/ 9140355 w 9140355"/>
              <a:gd name="connsiteY4" fmla="*/ 13716000 h 13716000"/>
              <a:gd name="connsiteX5" fmla="*/ 0 w 9140355"/>
              <a:gd name="connsiteY5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0355" h="13716000">
                <a:moveTo>
                  <a:pt x="0" y="0"/>
                </a:moveTo>
                <a:lnTo>
                  <a:pt x="4572833" y="0"/>
                </a:lnTo>
                <a:lnTo>
                  <a:pt x="4572833" y="4572000"/>
                </a:lnTo>
                <a:lnTo>
                  <a:pt x="9140355" y="4572000"/>
                </a:lnTo>
                <a:lnTo>
                  <a:pt x="914035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8" name="Rechteck 6">
            <a:extLst>
              <a:ext uri="{FF2B5EF4-FFF2-40B4-BE49-F238E27FC236}">
                <a16:creationId xmlns:a16="http://schemas.microsoft.com/office/drawing/2014/main" id="{2BE0812C-074D-3C27-226C-1F516C7193A8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F2DEE37-0E7B-F324-1A62-FF419F4DBE47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52000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3254DF1-4BCF-F396-E694-C72495B978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28000" y="1440931"/>
            <a:ext cx="14463044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6B76EEE-9AA7-A38B-0252-ED626BBDBE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52000" y="3362325"/>
            <a:ext cx="10554932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0C9ED9EB-3BBE-00D8-4480-9C3219A7253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C1D7D270-4931-507D-E93C-F380E186B4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C0D35F7-861C-B7D5-DC28-6656818DE9E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66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10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D0CA891-1A39-6F52-29BE-D3C4783D62F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39911" y="1"/>
            <a:ext cx="17280000" cy="12960350"/>
          </a:xfrm>
          <a:custGeom>
            <a:avLst/>
            <a:gdLst>
              <a:gd name="connsiteX0" fmla="*/ 0 w 8639313"/>
              <a:gd name="connsiteY0" fmla="*/ 0 h 6480175"/>
              <a:gd name="connsiteX1" fmla="*/ 6480000 w 8639313"/>
              <a:gd name="connsiteY1" fmla="*/ 0 h 6480175"/>
              <a:gd name="connsiteX2" fmla="*/ 6480000 w 8639313"/>
              <a:gd name="connsiteY2" fmla="*/ 4320175 h 6480175"/>
              <a:gd name="connsiteX3" fmla="*/ 8639313 w 8639313"/>
              <a:gd name="connsiteY3" fmla="*/ 4320175 h 6480175"/>
              <a:gd name="connsiteX4" fmla="*/ 8639313 w 8639313"/>
              <a:gd name="connsiteY4" fmla="*/ 6480175 h 6480175"/>
              <a:gd name="connsiteX5" fmla="*/ 6480000 w 8639313"/>
              <a:gd name="connsiteY5" fmla="*/ 6480175 h 6480175"/>
              <a:gd name="connsiteX6" fmla="*/ 6244363 w 8639313"/>
              <a:gd name="connsiteY6" fmla="*/ 6480175 h 6480175"/>
              <a:gd name="connsiteX7" fmla="*/ 0 w 8639313"/>
              <a:gd name="connsiteY7" fmla="*/ 648017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9313" h="6480175">
                <a:moveTo>
                  <a:pt x="0" y="0"/>
                </a:moveTo>
                <a:lnTo>
                  <a:pt x="6480000" y="0"/>
                </a:lnTo>
                <a:lnTo>
                  <a:pt x="6480000" y="4320175"/>
                </a:lnTo>
                <a:lnTo>
                  <a:pt x="8639313" y="4320175"/>
                </a:lnTo>
                <a:lnTo>
                  <a:pt x="8639313" y="6480175"/>
                </a:lnTo>
                <a:lnTo>
                  <a:pt x="6480000" y="6480175"/>
                </a:lnTo>
                <a:lnTo>
                  <a:pt x="6244363" y="6480175"/>
                </a:lnTo>
                <a:lnTo>
                  <a:pt x="0" y="648017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2" name="Rechteck 6">
            <a:extLst>
              <a:ext uri="{FF2B5EF4-FFF2-40B4-BE49-F238E27FC236}">
                <a16:creationId xmlns:a16="http://schemas.microsoft.com/office/drawing/2014/main" id="{F0F89E05-208D-0BF1-7ABA-E286863A2F9B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F98B3E7-6842-E5BF-7D4B-BC3A65A44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72000" y="1440038"/>
            <a:ext cx="6225938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500BF0E-95A7-042F-0302-5066289F848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372000" y="3362325"/>
            <a:ext cx="6225938" cy="4452621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210B3CCD-7616-067D-ECA8-6F02154595D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7F23A9F-1FE0-8913-302A-BEF773279B7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42F53A8-084D-9CA2-5505-8AE0A818E6F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771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39">
            <a:extLst>
              <a:ext uri="{FF2B5EF4-FFF2-40B4-BE49-F238E27FC236}">
                <a16:creationId xmlns:a16="http://schemas.microsoft.com/office/drawing/2014/main" id="{EE98FE61-C62B-E13B-57BB-ADD17FA69C2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4320350"/>
            <a:ext cx="8640332" cy="8640000"/>
          </a:xfrm>
          <a:custGeom>
            <a:avLst/>
            <a:gdLst>
              <a:gd name="connsiteX0" fmla="*/ 4596754 w 9144000"/>
              <a:gd name="connsiteY0" fmla="*/ 0 h 9166515"/>
              <a:gd name="connsiteX1" fmla="*/ 9144000 w 9144000"/>
              <a:gd name="connsiteY1" fmla="*/ 0 h 9166515"/>
              <a:gd name="connsiteX2" fmla="*/ 9144000 w 9144000"/>
              <a:gd name="connsiteY2" fmla="*/ 9166515 h 9166515"/>
              <a:gd name="connsiteX3" fmla="*/ 0 w 9144000"/>
              <a:gd name="connsiteY3" fmla="*/ 9166515 h 9166515"/>
              <a:gd name="connsiteX4" fmla="*/ 0 w 9144000"/>
              <a:gd name="connsiteY4" fmla="*/ 4610560 h 9166515"/>
              <a:gd name="connsiteX5" fmla="*/ 4596754 w 9144000"/>
              <a:gd name="connsiteY5" fmla="*/ 4610560 h 91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166515">
                <a:moveTo>
                  <a:pt x="4596754" y="0"/>
                </a:moveTo>
                <a:lnTo>
                  <a:pt x="9144000" y="0"/>
                </a:lnTo>
                <a:lnTo>
                  <a:pt x="9144000" y="9166515"/>
                </a:lnTo>
                <a:lnTo>
                  <a:pt x="0" y="9166515"/>
                </a:lnTo>
                <a:lnTo>
                  <a:pt x="0" y="4610560"/>
                </a:lnTo>
                <a:lnTo>
                  <a:pt x="4596754" y="46105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37991B-F151-F5E6-442B-2B6B9AF7A62C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520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94B55-1EDC-9450-A08D-7D5DA9A969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200976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1438B5C-7845-3116-A95B-5EC9E04297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B9B69FD9-01D9-915F-0920-1FBCC8CE16B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C0DA8E5-F9C8-F73B-E3F3-1473E126736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0B83C75-9B69-2D61-476A-3841D07189D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4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Gro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351">
            <a:extLst>
              <a:ext uri="{FF2B5EF4-FFF2-40B4-BE49-F238E27FC236}">
                <a16:creationId xmlns:a16="http://schemas.microsoft.com/office/drawing/2014/main" id="{71883DD0-9421-23BD-413F-E3D5CE749429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9F396E12-D80F-E05F-2F39-281AEEC7F74D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338" name="Picture 337" descr="A red and grey squares&#10;&#10;Description automatically generated">
              <a:extLst>
                <a:ext uri="{FF2B5EF4-FFF2-40B4-BE49-F238E27FC236}">
                  <a16:creationId xmlns:a16="http://schemas.microsoft.com/office/drawing/2014/main" id="{C2C005E0-2D23-31C0-2B62-D7AB081A7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232" name="Grafik 2">
              <a:extLst>
                <a:ext uri="{FF2B5EF4-FFF2-40B4-BE49-F238E27FC236}">
                  <a16:creationId xmlns:a16="http://schemas.microsoft.com/office/drawing/2014/main" id="{BBE1EE03-C87D-E08E-8E45-9875C98D3696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1542C8AB-A111-D0A4-37E5-8074ACD20ED2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610B7F24-89DB-4EF9-9FEE-C43408DBCB35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43357F9-63F7-9BDE-9069-F68800E7A939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2BAE5DB-3896-E85D-5625-9CE20374356A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793C2BD-34E4-9498-150F-733EE55483B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4561002-3115-59D5-A4DD-6E9798609426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E3C367B7-C967-9658-C41E-355059A17BFC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8620275-433D-79BE-514D-C31E65B6AADE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1B63A713-469B-8F5F-031C-3B07FD4D2D14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EE67582-9298-712D-7B31-E32148B2CB96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8D10D137-8C9F-6EFD-AF6D-4A9AF1D95C32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71F1F0B-87E3-B8B5-5057-149FFAFBF774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8944A84-028B-86DC-BC0D-BB79DFCB4FD7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BA6F6F8-2A47-FDDF-5D25-6FCBCA10CA36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8600C2F-8D81-043F-022F-87CFBB32DDEF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02D13FE-36E7-9AEE-A838-B3CD9EA9B594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714779C-8E84-C7AD-4E53-4F03DC4E841A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1C5829A-5050-62FD-78EB-7D3C40BD1ADC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7F553BAF-7F3A-B86E-7194-49DDE7FD94A1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78DC32B9-FE4F-95AF-59F8-8603DB8013BE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3" name="Grafik 2">
              <a:extLst>
                <a:ext uri="{FF2B5EF4-FFF2-40B4-BE49-F238E27FC236}">
                  <a16:creationId xmlns:a16="http://schemas.microsoft.com/office/drawing/2014/main" id="{DE4D8C9D-DB9C-CD0A-C578-945117FBD27A}"/>
                </a:ext>
              </a:extLst>
            </p:cNvPr>
            <p:cNvGrpSpPr/>
            <p:nvPr userDrawn="1"/>
          </p:nvGrpSpPr>
          <p:grpSpPr>
            <a:xfrm>
              <a:off x="16825314" y="11526386"/>
              <a:ext cx="4604037" cy="336841"/>
              <a:chOff x="16825314" y="11526386"/>
              <a:chExt cx="4604037" cy="336841"/>
            </a:xfrm>
            <a:solidFill>
              <a:srgbClr val="FFFFFF"/>
            </a:solidFill>
          </p:grpSpPr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39516D9-DAA8-9BCD-0EB9-288BDCE66A16}"/>
                  </a:ext>
                </a:extLst>
              </p:cNvPr>
              <p:cNvSpPr/>
              <p:nvPr/>
            </p:nvSpPr>
            <p:spPr>
              <a:xfrm>
                <a:off x="19858751" y="11529616"/>
                <a:ext cx="284876" cy="332659"/>
              </a:xfrm>
              <a:custGeom>
                <a:avLst/>
                <a:gdLst>
                  <a:gd name="connsiteX0" fmla="*/ 271131 w 284876"/>
                  <a:gd name="connsiteY0" fmla="*/ 95619 h 332659"/>
                  <a:gd name="connsiteX1" fmla="*/ 185594 w 284876"/>
                  <a:gd name="connsiteY1" fmla="*/ 79914 h 332659"/>
                  <a:gd name="connsiteX2" fmla="*/ 96203 w 284876"/>
                  <a:gd name="connsiteY2" fmla="*/ 168535 h 332659"/>
                  <a:gd name="connsiteX3" fmla="*/ 175093 w 284876"/>
                  <a:gd name="connsiteY3" fmla="*/ 251479 h 332659"/>
                  <a:gd name="connsiteX4" fmla="*/ 193230 w 284876"/>
                  <a:gd name="connsiteY4" fmla="*/ 249100 h 332659"/>
                  <a:gd name="connsiteX5" fmla="*/ 193230 w 284876"/>
                  <a:gd name="connsiteY5" fmla="*/ 151402 h 332659"/>
                  <a:gd name="connsiteX6" fmla="*/ 282143 w 284876"/>
                  <a:gd name="connsiteY6" fmla="*/ 151402 h 332659"/>
                  <a:gd name="connsiteX7" fmla="*/ 282143 w 284876"/>
                  <a:gd name="connsiteY7" fmla="*/ 310084 h 332659"/>
                  <a:gd name="connsiteX8" fmla="*/ 165990 w 284876"/>
                  <a:gd name="connsiteY8" fmla="*/ 332486 h 332659"/>
                  <a:gd name="connsiteX9" fmla="*/ -346 w 284876"/>
                  <a:gd name="connsiteY9" fmla="*/ 174756 h 332659"/>
                  <a:gd name="connsiteX10" fmla="*/ 189889 w 284876"/>
                  <a:gd name="connsiteY10" fmla="*/ -174 h 332659"/>
                  <a:gd name="connsiteX11" fmla="*/ 284530 w 284876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6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818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93" y="251479"/>
                    </a:cubicBezTo>
                    <a:cubicBezTo>
                      <a:pt x="181230" y="251520"/>
                      <a:pt x="187332" y="250718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85" y="323919"/>
                      <a:pt x="209970" y="332486"/>
                      <a:pt x="165990" y="332486"/>
                    </a:cubicBezTo>
                    <a:cubicBezTo>
                      <a:pt x="57509" y="332486"/>
                      <a:pt x="-346" y="271025"/>
                      <a:pt x="-346" y="174756"/>
                    </a:cubicBezTo>
                    <a:cubicBezTo>
                      <a:pt x="-346" y="70362"/>
                      <a:pt x="72305" y="-174"/>
                      <a:pt x="189889" y="-174"/>
                    </a:cubicBezTo>
                    <a:cubicBezTo>
                      <a:pt x="221970" y="77"/>
                      <a:pt x="253812" y="4894"/>
                      <a:pt x="284530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E064A26F-4686-5993-E363-B1588F367531}"/>
                  </a:ext>
                </a:extLst>
              </p:cNvPr>
              <p:cNvSpPr/>
              <p:nvPr/>
            </p:nvSpPr>
            <p:spPr>
              <a:xfrm>
                <a:off x="20205709" y="11532471"/>
                <a:ext cx="261079" cy="324093"/>
              </a:xfrm>
              <a:custGeom>
                <a:avLst/>
                <a:gdLst>
                  <a:gd name="connsiteX0" fmla="*/ 152660 w 261079"/>
                  <a:gd name="connsiteY0" fmla="*/ 323919 h 324093"/>
                  <a:gd name="connsiteX1" fmla="*/ 91942 w 261079"/>
                  <a:gd name="connsiteY1" fmla="*/ 206676 h 324093"/>
                  <a:gd name="connsiteX2" fmla="*/ 88533 w 261079"/>
                  <a:gd name="connsiteY2" fmla="*/ 206676 h 324093"/>
                  <a:gd name="connsiteX3" fmla="*/ 88533 w 261079"/>
                  <a:gd name="connsiteY3" fmla="*/ 323919 h 324093"/>
                  <a:gd name="connsiteX4" fmla="*/ -346 w 261079"/>
                  <a:gd name="connsiteY4" fmla="*/ 323919 h 324093"/>
                  <a:gd name="connsiteX5" fmla="*/ -346 w 261079"/>
                  <a:gd name="connsiteY5" fmla="*/ 2239 h 324093"/>
                  <a:gd name="connsiteX6" fmla="*/ 110045 w 261079"/>
                  <a:gd name="connsiteY6" fmla="*/ -174 h 324093"/>
                  <a:gd name="connsiteX7" fmla="*/ 238130 w 261079"/>
                  <a:gd name="connsiteY7" fmla="*/ 100412 h 324093"/>
                  <a:gd name="connsiteX8" fmla="*/ 179355 w 261079"/>
                  <a:gd name="connsiteY8" fmla="*/ 188557 h 324093"/>
                  <a:gd name="connsiteX9" fmla="*/ 202776 w 261079"/>
                  <a:gd name="connsiteY9" fmla="*/ 225746 h 324093"/>
                  <a:gd name="connsiteX10" fmla="*/ 260733 w 261079"/>
                  <a:gd name="connsiteY10" fmla="*/ 323919 h 324093"/>
                  <a:gd name="connsiteX11" fmla="*/ 105340 w 261079"/>
                  <a:gd name="connsiteY11" fmla="*/ 72742 h 324093"/>
                  <a:gd name="connsiteX12" fmla="*/ 88601 w 261079"/>
                  <a:gd name="connsiteY12" fmla="*/ 73727 h 324093"/>
                  <a:gd name="connsiteX13" fmla="*/ 88601 w 261079"/>
                  <a:gd name="connsiteY13" fmla="*/ 142802 h 324093"/>
                  <a:gd name="connsiteX14" fmla="*/ 103431 w 261079"/>
                  <a:gd name="connsiteY14" fmla="*/ 143754 h 324093"/>
                  <a:gd name="connsiteX15" fmla="*/ 144546 w 261079"/>
                  <a:gd name="connsiteY15" fmla="*/ 107075 h 324093"/>
                  <a:gd name="connsiteX16" fmla="*/ 105340 w 261079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079" h="324093">
                    <a:moveTo>
                      <a:pt x="152660" y="323919"/>
                    </a:moveTo>
                    <a:lnTo>
                      <a:pt x="91942" y="206676"/>
                    </a:lnTo>
                    <a:lnTo>
                      <a:pt x="88533" y="206676"/>
                    </a:ln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57" y="302"/>
                      <a:pt x="69407" y="-174"/>
                      <a:pt x="110045" y="-174"/>
                    </a:cubicBezTo>
                    <a:cubicBezTo>
                      <a:pt x="192275" y="-174"/>
                      <a:pt x="238130" y="28924"/>
                      <a:pt x="238130" y="100412"/>
                    </a:cubicBezTo>
                    <a:cubicBezTo>
                      <a:pt x="238130" y="138519"/>
                      <a:pt x="216652" y="175198"/>
                      <a:pt x="179355" y="188557"/>
                    </a:cubicBezTo>
                    <a:cubicBezTo>
                      <a:pt x="187946" y="201441"/>
                      <a:pt x="195616" y="213339"/>
                      <a:pt x="202776" y="225746"/>
                    </a:cubicBezTo>
                    <a:lnTo>
                      <a:pt x="260733" y="323919"/>
                    </a:lnTo>
                    <a:close/>
                    <a:moveTo>
                      <a:pt x="105340" y="72742"/>
                    </a:moveTo>
                    <a:cubicBezTo>
                      <a:pt x="99749" y="72745"/>
                      <a:pt x="94158" y="73075"/>
                      <a:pt x="88601" y="73727"/>
                    </a:cubicBezTo>
                    <a:lnTo>
                      <a:pt x="88601" y="142802"/>
                    </a:lnTo>
                    <a:cubicBezTo>
                      <a:pt x="93510" y="143404"/>
                      <a:pt x="98487" y="143720"/>
                      <a:pt x="103431" y="143754"/>
                    </a:cubicBezTo>
                    <a:cubicBezTo>
                      <a:pt x="127807" y="143754"/>
                      <a:pt x="144546" y="130904"/>
                      <a:pt x="144546" y="107075"/>
                    </a:cubicBezTo>
                    <a:cubicBezTo>
                      <a:pt x="144649" y="88039"/>
                      <a:pt x="134421" y="72742"/>
                      <a:pt x="105340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4E0BF027-4378-BDEA-E6EE-49B33D595DE3}"/>
                  </a:ext>
                </a:extLst>
              </p:cNvPr>
              <p:cNvSpPr/>
              <p:nvPr/>
            </p:nvSpPr>
            <p:spPr>
              <a:xfrm>
                <a:off x="20487278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921 w 314979"/>
                  <a:gd name="connsiteY5" fmla="*/ 81036 h 335209"/>
                  <a:gd name="connsiteX6" fmla="*/ 94294 w 314979"/>
                  <a:gd name="connsiteY6" fmla="*/ 165374 h 335209"/>
                  <a:gd name="connsiteX7" fmla="*/ 155012 w 314979"/>
                  <a:gd name="connsiteY7" fmla="*/ 253553 h 335209"/>
                  <a:gd name="connsiteX8" fmla="*/ 219992 w 314979"/>
                  <a:gd name="connsiteY8" fmla="*/ 166326 h 335209"/>
                  <a:gd name="connsiteX9" fmla="*/ 156921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3" y="-174"/>
                      <a:pt x="314633" y="45105"/>
                      <a:pt x="314633" y="161872"/>
                    </a:cubicBezTo>
                    <a:cubicBezTo>
                      <a:pt x="314633" y="266878"/>
                      <a:pt x="242459" y="335035"/>
                      <a:pt x="150683" y="335035"/>
                    </a:cubicBezTo>
                    <a:close/>
                    <a:moveTo>
                      <a:pt x="156921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5012" y="253553"/>
                    </a:cubicBezTo>
                    <a:cubicBezTo>
                      <a:pt x="182729" y="253553"/>
                      <a:pt x="219992" y="234482"/>
                      <a:pt x="219992" y="166326"/>
                    </a:cubicBezTo>
                    <a:cubicBezTo>
                      <a:pt x="219992" y="110100"/>
                      <a:pt x="199469" y="81036"/>
                      <a:pt x="156921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FEC0ADE4-8064-9A97-1F80-611728387914}"/>
                  </a:ext>
                </a:extLst>
              </p:cNvPr>
              <p:cNvSpPr/>
              <p:nvPr/>
            </p:nvSpPr>
            <p:spPr>
              <a:xfrm>
                <a:off x="20854350" y="11534885"/>
                <a:ext cx="271512" cy="328342"/>
              </a:xfrm>
              <a:custGeom>
                <a:avLst/>
                <a:gdLst>
                  <a:gd name="connsiteX0" fmla="*/ 130636 w 271512"/>
                  <a:gd name="connsiteY0" fmla="*/ 328168 h 328342"/>
                  <a:gd name="connsiteX1" fmla="*/ -346 w 271512"/>
                  <a:gd name="connsiteY1" fmla="*/ 205214 h 328342"/>
                  <a:gd name="connsiteX2" fmla="*/ -346 w 271512"/>
                  <a:gd name="connsiteY2" fmla="*/ -174 h 328342"/>
                  <a:gd name="connsiteX3" fmla="*/ 88567 w 271512"/>
                  <a:gd name="connsiteY3" fmla="*/ -174 h 328342"/>
                  <a:gd name="connsiteX4" fmla="*/ 88567 w 271512"/>
                  <a:gd name="connsiteY4" fmla="*/ 200931 h 328342"/>
                  <a:gd name="connsiteX5" fmla="*/ 135887 w 271512"/>
                  <a:gd name="connsiteY5" fmla="*/ 253825 h 328342"/>
                  <a:gd name="connsiteX6" fmla="*/ 183207 w 271512"/>
                  <a:gd name="connsiteY6" fmla="*/ 198551 h 328342"/>
                  <a:gd name="connsiteX7" fmla="*/ 183207 w 271512"/>
                  <a:gd name="connsiteY7" fmla="*/ -174 h 328342"/>
                  <a:gd name="connsiteX8" fmla="*/ 271166 w 271512"/>
                  <a:gd name="connsiteY8" fmla="*/ -174 h 328342"/>
                  <a:gd name="connsiteX9" fmla="*/ 271166 w 271512"/>
                  <a:gd name="connsiteY9" fmla="*/ 193792 h 328342"/>
                  <a:gd name="connsiteX10" fmla="*/ 130636 w 271512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12" h="328342">
                    <a:moveTo>
                      <a:pt x="130636" y="328168"/>
                    </a:moveTo>
                    <a:cubicBezTo>
                      <a:pt x="26927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200931"/>
                    </a:lnTo>
                    <a:cubicBezTo>
                      <a:pt x="88567" y="235230"/>
                      <a:pt x="99101" y="253825"/>
                      <a:pt x="135887" y="253825"/>
                    </a:cubicBezTo>
                    <a:cubicBezTo>
                      <a:pt x="171752" y="253825"/>
                      <a:pt x="183207" y="238562"/>
                      <a:pt x="183207" y="198551"/>
                    </a:cubicBezTo>
                    <a:lnTo>
                      <a:pt x="183207" y="-174"/>
                    </a:lnTo>
                    <a:lnTo>
                      <a:pt x="271166" y="-174"/>
                    </a:lnTo>
                    <a:lnTo>
                      <a:pt x="271166" y="193792"/>
                    </a:lnTo>
                    <a:cubicBezTo>
                      <a:pt x="271166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628C424-8008-E0AE-F030-514F76CC46F6}"/>
                  </a:ext>
                </a:extLst>
              </p:cNvPr>
              <p:cNvSpPr/>
              <p:nvPr/>
            </p:nvSpPr>
            <p:spPr>
              <a:xfrm>
                <a:off x="21196570" y="11532471"/>
                <a:ext cx="230873" cy="324093"/>
              </a:xfrm>
              <a:custGeom>
                <a:avLst/>
                <a:gdLst>
                  <a:gd name="connsiteX0" fmla="*/ 101931 w 230873"/>
                  <a:gd name="connsiteY0" fmla="*/ 225270 h 324093"/>
                  <a:gd name="connsiteX1" fmla="*/ 88566 w 230873"/>
                  <a:gd name="connsiteY1" fmla="*/ 224794 h 324093"/>
                  <a:gd name="connsiteX2" fmla="*/ 88566 w 230873"/>
                  <a:gd name="connsiteY2" fmla="*/ 323919 h 324093"/>
                  <a:gd name="connsiteX3" fmla="*/ -346 w 230873"/>
                  <a:gd name="connsiteY3" fmla="*/ 323919 h 324093"/>
                  <a:gd name="connsiteX4" fmla="*/ -346 w 230873"/>
                  <a:gd name="connsiteY4" fmla="*/ 2239 h 324093"/>
                  <a:gd name="connsiteX5" fmla="*/ 97157 w 230873"/>
                  <a:gd name="connsiteY5" fmla="*/ -174 h 324093"/>
                  <a:gd name="connsiteX6" fmla="*/ 230527 w 230873"/>
                  <a:gd name="connsiteY6" fmla="*/ 107551 h 324093"/>
                  <a:gd name="connsiteX7" fmla="*/ 101931 w 230873"/>
                  <a:gd name="connsiteY7" fmla="*/ 225270 h 324093"/>
                  <a:gd name="connsiteX8" fmla="*/ 97157 w 230873"/>
                  <a:gd name="connsiteY8" fmla="*/ 71790 h 324093"/>
                  <a:gd name="connsiteX9" fmla="*/ 88566 w 230873"/>
                  <a:gd name="connsiteY9" fmla="*/ 72266 h 324093"/>
                  <a:gd name="connsiteX10" fmla="*/ 88566 w 230873"/>
                  <a:gd name="connsiteY10" fmla="*/ 150927 h 324093"/>
                  <a:gd name="connsiteX11" fmla="*/ 95384 w 230873"/>
                  <a:gd name="connsiteY11" fmla="*/ 151402 h 324093"/>
                  <a:gd name="connsiteX12" fmla="*/ 138886 w 230873"/>
                  <a:gd name="connsiteY12" fmla="*/ 110406 h 324093"/>
                  <a:gd name="connsiteX13" fmla="*/ 97157 w 230873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73" h="324093">
                    <a:moveTo>
                      <a:pt x="101931" y="225270"/>
                    </a:moveTo>
                    <a:cubicBezTo>
                      <a:pt x="100021" y="225270"/>
                      <a:pt x="94771" y="225270"/>
                      <a:pt x="88566" y="224794"/>
                    </a:cubicBez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0" y="778"/>
                      <a:pt x="61804" y="-174"/>
                      <a:pt x="97157" y="-174"/>
                    </a:cubicBezTo>
                    <a:cubicBezTo>
                      <a:pt x="183206" y="-174"/>
                      <a:pt x="230527" y="36539"/>
                      <a:pt x="230527" y="107551"/>
                    </a:cubicBezTo>
                    <a:cubicBezTo>
                      <a:pt x="230527" y="169997"/>
                      <a:pt x="188457" y="225270"/>
                      <a:pt x="101931" y="225270"/>
                    </a:cubicBezTo>
                    <a:close/>
                    <a:moveTo>
                      <a:pt x="97157" y="71790"/>
                    </a:moveTo>
                    <a:cubicBezTo>
                      <a:pt x="94294" y="71769"/>
                      <a:pt x="91430" y="71929"/>
                      <a:pt x="88566" y="72266"/>
                    </a:cubicBezTo>
                    <a:lnTo>
                      <a:pt x="88566" y="150927"/>
                    </a:lnTo>
                    <a:cubicBezTo>
                      <a:pt x="90817" y="151270"/>
                      <a:pt x="93100" y="151430"/>
                      <a:pt x="95384" y="151402"/>
                    </a:cubicBezTo>
                    <a:cubicBezTo>
                      <a:pt x="118329" y="151402"/>
                      <a:pt x="138886" y="137091"/>
                      <a:pt x="138886" y="110406"/>
                    </a:cubicBezTo>
                    <a:cubicBezTo>
                      <a:pt x="138750" y="89432"/>
                      <a:pt x="127738" y="71790"/>
                      <a:pt x="97157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D279CFA5-9094-E6A3-1C66-2D3582137FBE}"/>
                  </a:ext>
                </a:extLst>
              </p:cNvPr>
              <p:cNvSpPr/>
              <p:nvPr/>
            </p:nvSpPr>
            <p:spPr>
              <a:xfrm>
                <a:off x="16825314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C53DA846-AD8F-F8DD-E5E2-AFA29F1468CA}"/>
                  </a:ext>
                </a:extLst>
              </p:cNvPr>
              <p:cNvSpPr/>
              <p:nvPr/>
            </p:nvSpPr>
            <p:spPr>
              <a:xfrm>
                <a:off x="17084212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ECF0E36D-EB97-4E2E-F2E6-6F826575E48C}"/>
                  </a:ext>
                </a:extLst>
              </p:cNvPr>
              <p:cNvSpPr/>
              <p:nvPr/>
            </p:nvSpPr>
            <p:spPr>
              <a:xfrm>
                <a:off x="17342836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824AE2B2-D59B-4225-5FCF-001F1E2F7B97}"/>
                  </a:ext>
                </a:extLst>
              </p:cNvPr>
              <p:cNvSpPr/>
              <p:nvPr/>
            </p:nvSpPr>
            <p:spPr>
              <a:xfrm>
                <a:off x="17596041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3EDC349-D211-1F10-43A5-A2C053175291}"/>
                  </a:ext>
                </a:extLst>
              </p:cNvPr>
              <p:cNvSpPr/>
              <p:nvPr/>
            </p:nvSpPr>
            <p:spPr>
              <a:xfrm>
                <a:off x="17945726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30BCC84-4184-66D0-2B50-F725336BE9A3}"/>
                  </a:ext>
                </a:extLst>
              </p:cNvPr>
              <p:cNvSpPr/>
              <p:nvPr/>
            </p:nvSpPr>
            <p:spPr>
              <a:xfrm>
                <a:off x="18084090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C28387E-89B3-6D69-BBD3-77BE89E8022E}"/>
                  </a:ext>
                </a:extLst>
              </p:cNvPr>
              <p:cNvSpPr/>
              <p:nvPr/>
            </p:nvSpPr>
            <p:spPr>
              <a:xfrm>
                <a:off x="18364483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2BA97AD-871E-C744-2536-4CAF2E96F3D1}"/>
                  </a:ext>
                </a:extLst>
              </p:cNvPr>
              <p:cNvSpPr/>
              <p:nvPr/>
            </p:nvSpPr>
            <p:spPr>
              <a:xfrm>
                <a:off x="18622971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DF4AB1D4-7412-4BB1-E63B-BE8221A74B9E}"/>
                  </a:ext>
                </a:extLst>
              </p:cNvPr>
              <p:cNvSpPr/>
              <p:nvPr/>
            </p:nvSpPr>
            <p:spPr>
              <a:xfrm>
                <a:off x="18888891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5B546C9-4E5A-9715-0B3B-6F0B8565CBEF}"/>
                  </a:ext>
                </a:extLst>
              </p:cNvPr>
              <p:cNvSpPr/>
              <p:nvPr/>
            </p:nvSpPr>
            <p:spPr>
              <a:xfrm>
                <a:off x="19074797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04168B4-22C6-B96D-AE8E-DD8E1D17E9CB}"/>
                  </a:ext>
                </a:extLst>
              </p:cNvPr>
              <p:cNvSpPr/>
              <p:nvPr/>
            </p:nvSpPr>
            <p:spPr>
              <a:xfrm>
                <a:off x="19422846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6BDF7AC-A41A-2D59-BF01-859832658451}"/>
                  </a:ext>
                </a:extLst>
              </p:cNvPr>
              <p:cNvSpPr/>
              <p:nvPr/>
            </p:nvSpPr>
            <p:spPr>
              <a:xfrm>
                <a:off x="19860694" y="11529616"/>
                <a:ext cx="284875" cy="332659"/>
              </a:xfrm>
              <a:custGeom>
                <a:avLst/>
                <a:gdLst>
                  <a:gd name="connsiteX0" fmla="*/ 271131 w 284875"/>
                  <a:gd name="connsiteY0" fmla="*/ 95619 h 332659"/>
                  <a:gd name="connsiteX1" fmla="*/ 185594 w 284875"/>
                  <a:gd name="connsiteY1" fmla="*/ 79914 h 332659"/>
                  <a:gd name="connsiteX2" fmla="*/ 96203 w 284875"/>
                  <a:gd name="connsiteY2" fmla="*/ 168535 h 332659"/>
                  <a:gd name="connsiteX3" fmla="*/ 175059 w 284875"/>
                  <a:gd name="connsiteY3" fmla="*/ 251479 h 332659"/>
                  <a:gd name="connsiteX4" fmla="*/ 193230 w 284875"/>
                  <a:gd name="connsiteY4" fmla="*/ 249100 h 332659"/>
                  <a:gd name="connsiteX5" fmla="*/ 193230 w 284875"/>
                  <a:gd name="connsiteY5" fmla="*/ 151402 h 332659"/>
                  <a:gd name="connsiteX6" fmla="*/ 282143 w 284875"/>
                  <a:gd name="connsiteY6" fmla="*/ 151402 h 332659"/>
                  <a:gd name="connsiteX7" fmla="*/ 282143 w 284875"/>
                  <a:gd name="connsiteY7" fmla="*/ 310084 h 332659"/>
                  <a:gd name="connsiteX8" fmla="*/ 165990 w 284875"/>
                  <a:gd name="connsiteY8" fmla="*/ 332486 h 332659"/>
                  <a:gd name="connsiteX9" fmla="*/ -346 w 284875"/>
                  <a:gd name="connsiteY9" fmla="*/ 174756 h 332659"/>
                  <a:gd name="connsiteX10" fmla="*/ 189889 w 284875"/>
                  <a:gd name="connsiteY10" fmla="*/ -174 h 332659"/>
                  <a:gd name="connsiteX11" fmla="*/ 284529 w 284875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5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784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59" y="251479"/>
                    </a:cubicBezTo>
                    <a:cubicBezTo>
                      <a:pt x="181195" y="251520"/>
                      <a:pt x="187298" y="250721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51" y="323919"/>
                      <a:pt x="209969" y="332486"/>
                      <a:pt x="165990" y="332486"/>
                    </a:cubicBezTo>
                    <a:cubicBezTo>
                      <a:pt x="57474" y="332486"/>
                      <a:pt x="-346" y="271025"/>
                      <a:pt x="-346" y="174756"/>
                    </a:cubicBezTo>
                    <a:cubicBezTo>
                      <a:pt x="-346" y="70362"/>
                      <a:pt x="72304" y="-174"/>
                      <a:pt x="189889" y="-174"/>
                    </a:cubicBezTo>
                    <a:cubicBezTo>
                      <a:pt x="221970" y="81"/>
                      <a:pt x="253812" y="4898"/>
                      <a:pt x="284529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1ABFA2D0-BDA6-9AF4-B191-477B226E7D4C}"/>
                  </a:ext>
                </a:extLst>
              </p:cNvPr>
              <p:cNvSpPr/>
              <p:nvPr/>
            </p:nvSpPr>
            <p:spPr>
              <a:xfrm>
                <a:off x="20207618" y="11532471"/>
                <a:ext cx="261113" cy="324093"/>
              </a:xfrm>
              <a:custGeom>
                <a:avLst/>
                <a:gdLst>
                  <a:gd name="connsiteX0" fmla="*/ 152694 w 261113"/>
                  <a:gd name="connsiteY0" fmla="*/ 323919 h 324093"/>
                  <a:gd name="connsiteX1" fmla="*/ 91976 w 261113"/>
                  <a:gd name="connsiteY1" fmla="*/ 206676 h 324093"/>
                  <a:gd name="connsiteX2" fmla="*/ 88566 w 261113"/>
                  <a:gd name="connsiteY2" fmla="*/ 206676 h 324093"/>
                  <a:gd name="connsiteX3" fmla="*/ 88566 w 261113"/>
                  <a:gd name="connsiteY3" fmla="*/ 323919 h 324093"/>
                  <a:gd name="connsiteX4" fmla="*/ -346 w 261113"/>
                  <a:gd name="connsiteY4" fmla="*/ 323919 h 324093"/>
                  <a:gd name="connsiteX5" fmla="*/ -346 w 261113"/>
                  <a:gd name="connsiteY5" fmla="*/ 2239 h 324093"/>
                  <a:gd name="connsiteX6" fmla="*/ 110079 w 261113"/>
                  <a:gd name="connsiteY6" fmla="*/ -174 h 324093"/>
                  <a:gd name="connsiteX7" fmla="*/ 238164 w 261113"/>
                  <a:gd name="connsiteY7" fmla="*/ 100412 h 324093"/>
                  <a:gd name="connsiteX8" fmla="*/ 179388 w 261113"/>
                  <a:gd name="connsiteY8" fmla="*/ 188557 h 324093"/>
                  <a:gd name="connsiteX9" fmla="*/ 202810 w 261113"/>
                  <a:gd name="connsiteY9" fmla="*/ 225746 h 324093"/>
                  <a:gd name="connsiteX10" fmla="*/ 260767 w 261113"/>
                  <a:gd name="connsiteY10" fmla="*/ 323919 h 324093"/>
                  <a:gd name="connsiteX11" fmla="*/ 105238 w 261113"/>
                  <a:gd name="connsiteY11" fmla="*/ 72742 h 324093"/>
                  <a:gd name="connsiteX12" fmla="*/ 88498 w 261113"/>
                  <a:gd name="connsiteY12" fmla="*/ 73727 h 324093"/>
                  <a:gd name="connsiteX13" fmla="*/ 88498 w 261113"/>
                  <a:gd name="connsiteY13" fmla="*/ 142802 h 324093"/>
                  <a:gd name="connsiteX14" fmla="*/ 103328 w 261113"/>
                  <a:gd name="connsiteY14" fmla="*/ 143754 h 324093"/>
                  <a:gd name="connsiteX15" fmla="*/ 144239 w 261113"/>
                  <a:gd name="connsiteY15" fmla="*/ 107075 h 324093"/>
                  <a:gd name="connsiteX16" fmla="*/ 105238 w 261113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113" h="324093">
                    <a:moveTo>
                      <a:pt x="152694" y="323919"/>
                    </a:moveTo>
                    <a:lnTo>
                      <a:pt x="91976" y="206676"/>
                    </a:lnTo>
                    <a:lnTo>
                      <a:pt x="88566" y="206676"/>
                    </a:ln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91" y="302"/>
                      <a:pt x="69441" y="-174"/>
                      <a:pt x="110079" y="-174"/>
                    </a:cubicBezTo>
                    <a:cubicBezTo>
                      <a:pt x="192275" y="-174"/>
                      <a:pt x="238164" y="28924"/>
                      <a:pt x="238164" y="100412"/>
                    </a:cubicBezTo>
                    <a:cubicBezTo>
                      <a:pt x="238164" y="138519"/>
                      <a:pt x="216652" y="175198"/>
                      <a:pt x="179388" y="188557"/>
                    </a:cubicBezTo>
                    <a:cubicBezTo>
                      <a:pt x="187980" y="201441"/>
                      <a:pt x="195616" y="213339"/>
                      <a:pt x="202810" y="225746"/>
                    </a:cubicBezTo>
                    <a:lnTo>
                      <a:pt x="260767" y="323919"/>
                    </a:lnTo>
                    <a:close/>
                    <a:moveTo>
                      <a:pt x="105238" y="72742"/>
                    </a:moveTo>
                    <a:cubicBezTo>
                      <a:pt x="99646" y="72742"/>
                      <a:pt x="94055" y="73071"/>
                      <a:pt x="88498" y="73727"/>
                    </a:cubicBezTo>
                    <a:lnTo>
                      <a:pt x="88498" y="142802"/>
                    </a:lnTo>
                    <a:cubicBezTo>
                      <a:pt x="93408" y="143404"/>
                      <a:pt x="98385" y="143723"/>
                      <a:pt x="103328" y="143754"/>
                    </a:cubicBezTo>
                    <a:cubicBezTo>
                      <a:pt x="127704" y="143754"/>
                      <a:pt x="144239" y="130904"/>
                      <a:pt x="144239" y="107075"/>
                    </a:cubicBezTo>
                    <a:cubicBezTo>
                      <a:pt x="144546" y="88039"/>
                      <a:pt x="134523" y="72742"/>
                      <a:pt x="105238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C62D853-0B9F-EE5A-2EF1-DC09BB5C7515}"/>
                  </a:ext>
                </a:extLst>
              </p:cNvPr>
              <p:cNvSpPr/>
              <p:nvPr/>
            </p:nvSpPr>
            <p:spPr>
              <a:xfrm>
                <a:off x="20489221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888 w 314979"/>
                  <a:gd name="connsiteY5" fmla="*/ 81036 h 335209"/>
                  <a:gd name="connsiteX6" fmla="*/ 94294 w 314979"/>
                  <a:gd name="connsiteY6" fmla="*/ 165374 h 335209"/>
                  <a:gd name="connsiteX7" fmla="*/ 154978 w 314979"/>
                  <a:gd name="connsiteY7" fmla="*/ 253553 h 335209"/>
                  <a:gd name="connsiteX8" fmla="*/ 219993 w 314979"/>
                  <a:gd name="connsiteY8" fmla="*/ 166326 h 335209"/>
                  <a:gd name="connsiteX9" fmla="*/ 156888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10" y="-174"/>
                      <a:pt x="314633" y="45105"/>
                      <a:pt x="314633" y="161872"/>
                    </a:cubicBezTo>
                    <a:cubicBezTo>
                      <a:pt x="314565" y="266878"/>
                      <a:pt x="242459" y="335035"/>
                      <a:pt x="150683" y="335035"/>
                    </a:cubicBezTo>
                    <a:close/>
                    <a:moveTo>
                      <a:pt x="156888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4978" y="253553"/>
                    </a:cubicBezTo>
                    <a:cubicBezTo>
                      <a:pt x="182695" y="253553"/>
                      <a:pt x="219993" y="234482"/>
                      <a:pt x="219993" y="166326"/>
                    </a:cubicBezTo>
                    <a:cubicBezTo>
                      <a:pt x="219993" y="110100"/>
                      <a:pt x="199435" y="81036"/>
                      <a:pt x="156888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4504E34-607F-BD11-53F4-ACEAF84DF199}"/>
                  </a:ext>
                </a:extLst>
              </p:cNvPr>
              <p:cNvSpPr/>
              <p:nvPr/>
            </p:nvSpPr>
            <p:spPr>
              <a:xfrm>
                <a:off x="20856294" y="11534885"/>
                <a:ext cx="271477" cy="328342"/>
              </a:xfrm>
              <a:custGeom>
                <a:avLst/>
                <a:gdLst>
                  <a:gd name="connsiteX0" fmla="*/ 130636 w 271477"/>
                  <a:gd name="connsiteY0" fmla="*/ 328168 h 328342"/>
                  <a:gd name="connsiteX1" fmla="*/ -346 w 271477"/>
                  <a:gd name="connsiteY1" fmla="*/ 205214 h 328342"/>
                  <a:gd name="connsiteX2" fmla="*/ -346 w 271477"/>
                  <a:gd name="connsiteY2" fmla="*/ -174 h 328342"/>
                  <a:gd name="connsiteX3" fmla="*/ 88566 w 271477"/>
                  <a:gd name="connsiteY3" fmla="*/ -174 h 328342"/>
                  <a:gd name="connsiteX4" fmla="*/ 88566 w 271477"/>
                  <a:gd name="connsiteY4" fmla="*/ 200931 h 328342"/>
                  <a:gd name="connsiteX5" fmla="*/ 135887 w 271477"/>
                  <a:gd name="connsiteY5" fmla="*/ 253825 h 328342"/>
                  <a:gd name="connsiteX6" fmla="*/ 183206 w 271477"/>
                  <a:gd name="connsiteY6" fmla="*/ 198551 h 328342"/>
                  <a:gd name="connsiteX7" fmla="*/ 183206 w 271477"/>
                  <a:gd name="connsiteY7" fmla="*/ -174 h 328342"/>
                  <a:gd name="connsiteX8" fmla="*/ 271131 w 271477"/>
                  <a:gd name="connsiteY8" fmla="*/ -174 h 328342"/>
                  <a:gd name="connsiteX9" fmla="*/ 271131 w 271477"/>
                  <a:gd name="connsiteY9" fmla="*/ 193792 h 328342"/>
                  <a:gd name="connsiteX10" fmla="*/ 130636 w 271477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42">
                    <a:moveTo>
                      <a:pt x="130636" y="328168"/>
                    </a:moveTo>
                    <a:cubicBezTo>
                      <a:pt x="26893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31"/>
                    </a:lnTo>
                    <a:cubicBezTo>
                      <a:pt x="88566" y="235230"/>
                      <a:pt x="99067" y="253825"/>
                      <a:pt x="135887" y="253825"/>
                    </a:cubicBezTo>
                    <a:cubicBezTo>
                      <a:pt x="171718" y="253825"/>
                      <a:pt x="183206" y="238562"/>
                      <a:pt x="183206" y="198551"/>
                    </a:cubicBezTo>
                    <a:lnTo>
                      <a:pt x="183206" y="-174"/>
                    </a:lnTo>
                    <a:lnTo>
                      <a:pt x="271131" y="-174"/>
                    </a:lnTo>
                    <a:lnTo>
                      <a:pt x="271131" y="193792"/>
                    </a:lnTo>
                    <a:cubicBezTo>
                      <a:pt x="271131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BF8D46FC-251A-A599-E90D-DB60F2BB6157}"/>
                  </a:ext>
                </a:extLst>
              </p:cNvPr>
              <p:cNvSpPr/>
              <p:nvPr/>
            </p:nvSpPr>
            <p:spPr>
              <a:xfrm>
                <a:off x="21198513" y="11532471"/>
                <a:ext cx="230839" cy="324093"/>
              </a:xfrm>
              <a:custGeom>
                <a:avLst/>
                <a:gdLst>
                  <a:gd name="connsiteX0" fmla="*/ 101931 w 230839"/>
                  <a:gd name="connsiteY0" fmla="*/ 225270 h 324093"/>
                  <a:gd name="connsiteX1" fmla="*/ 88533 w 230839"/>
                  <a:gd name="connsiteY1" fmla="*/ 224794 h 324093"/>
                  <a:gd name="connsiteX2" fmla="*/ 88533 w 230839"/>
                  <a:gd name="connsiteY2" fmla="*/ 323919 h 324093"/>
                  <a:gd name="connsiteX3" fmla="*/ -346 w 230839"/>
                  <a:gd name="connsiteY3" fmla="*/ 323919 h 324093"/>
                  <a:gd name="connsiteX4" fmla="*/ -346 w 230839"/>
                  <a:gd name="connsiteY4" fmla="*/ 2239 h 324093"/>
                  <a:gd name="connsiteX5" fmla="*/ 97158 w 230839"/>
                  <a:gd name="connsiteY5" fmla="*/ -174 h 324093"/>
                  <a:gd name="connsiteX6" fmla="*/ 230493 w 230839"/>
                  <a:gd name="connsiteY6" fmla="*/ 107551 h 324093"/>
                  <a:gd name="connsiteX7" fmla="*/ 101931 w 230839"/>
                  <a:gd name="connsiteY7" fmla="*/ 225270 h 324093"/>
                  <a:gd name="connsiteX8" fmla="*/ 97158 w 230839"/>
                  <a:gd name="connsiteY8" fmla="*/ 71790 h 324093"/>
                  <a:gd name="connsiteX9" fmla="*/ 88533 w 230839"/>
                  <a:gd name="connsiteY9" fmla="*/ 72266 h 324093"/>
                  <a:gd name="connsiteX10" fmla="*/ 88533 w 230839"/>
                  <a:gd name="connsiteY10" fmla="*/ 150927 h 324093"/>
                  <a:gd name="connsiteX11" fmla="*/ 95351 w 230839"/>
                  <a:gd name="connsiteY11" fmla="*/ 151402 h 324093"/>
                  <a:gd name="connsiteX12" fmla="*/ 138853 w 230839"/>
                  <a:gd name="connsiteY12" fmla="*/ 110406 h 324093"/>
                  <a:gd name="connsiteX13" fmla="*/ 97158 w 230839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39" h="324093">
                    <a:moveTo>
                      <a:pt x="101931" y="225270"/>
                    </a:moveTo>
                    <a:cubicBezTo>
                      <a:pt x="100022" y="225270"/>
                      <a:pt x="94772" y="225270"/>
                      <a:pt x="88533" y="224794"/>
                    </a:cubicBez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1" y="778"/>
                      <a:pt x="61770" y="-174"/>
                      <a:pt x="97158" y="-174"/>
                    </a:cubicBezTo>
                    <a:cubicBezTo>
                      <a:pt x="183173" y="-174"/>
                      <a:pt x="230493" y="36539"/>
                      <a:pt x="230493" y="107551"/>
                    </a:cubicBezTo>
                    <a:cubicBezTo>
                      <a:pt x="230493" y="169997"/>
                      <a:pt x="188458" y="225270"/>
                      <a:pt x="101931" y="225270"/>
                    </a:cubicBezTo>
                    <a:close/>
                    <a:moveTo>
                      <a:pt x="97158" y="71790"/>
                    </a:moveTo>
                    <a:cubicBezTo>
                      <a:pt x="94260" y="71769"/>
                      <a:pt x="91397" y="71929"/>
                      <a:pt x="88533" y="72266"/>
                    </a:cubicBezTo>
                    <a:lnTo>
                      <a:pt x="88533" y="150927"/>
                    </a:lnTo>
                    <a:cubicBezTo>
                      <a:pt x="90782" y="151267"/>
                      <a:pt x="93067" y="151426"/>
                      <a:pt x="95351" y="151402"/>
                    </a:cubicBezTo>
                    <a:cubicBezTo>
                      <a:pt x="118295" y="151402"/>
                      <a:pt x="138853" y="137091"/>
                      <a:pt x="138853" y="110406"/>
                    </a:cubicBezTo>
                    <a:cubicBezTo>
                      <a:pt x="138751" y="89432"/>
                      <a:pt x="127739" y="71790"/>
                      <a:pt x="97158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9" name="Picture Placeholder 178">
            <a:extLst>
              <a:ext uri="{FF2B5EF4-FFF2-40B4-BE49-F238E27FC236}">
                <a16:creationId xmlns:a16="http://schemas.microsoft.com/office/drawing/2014/main" id="{C375911C-F3FB-43AF-1DF3-2F05246E80A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" y="17"/>
            <a:ext cx="23039359" cy="12960334"/>
          </a:xfrm>
          <a:custGeom>
            <a:avLst/>
            <a:gdLst>
              <a:gd name="connsiteX0" fmla="*/ 20207445 w 23039359"/>
              <a:gd name="connsiteY0" fmla="*/ 12043066 h 12960334"/>
              <a:gd name="connsiteX1" fmla="*/ 20208401 w 23039359"/>
              <a:gd name="connsiteY1" fmla="*/ 12043066 h 12960334"/>
              <a:gd name="connsiteX2" fmla="*/ 20223229 w 23039359"/>
              <a:gd name="connsiteY2" fmla="*/ 12098849 h 12960334"/>
              <a:gd name="connsiteX3" fmla="*/ 20236117 w 23039359"/>
              <a:gd name="connsiteY3" fmla="*/ 12139335 h 12960334"/>
              <a:gd name="connsiteX4" fmla="*/ 20180683 w 23039359"/>
              <a:gd name="connsiteY4" fmla="*/ 12139335 h 12960334"/>
              <a:gd name="connsiteX5" fmla="*/ 20191695 w 23039359"/>
              <a:gd name="connsiteY5" fmla="*/ 12104084 h 12960334"/>
              <a:gd name="connsiteX6" fmla="*/ 20207445 w 23039359"/>
              <a:gd name="connsiteY6" fmla="*/ 12043066 h 12960334"/>
              <a:gd name="connsiteX7" fmla="*/ 20927715 w 23039359"/>
              <a:gd name="connsiteY7" fmla="*/ 12014001 h 12960334"/>
              <a:gd name="connsiteX8" fmla="*/ 20990821 w 23039359"/>
              <a:gd name="connsiteY8" fmla="*/ 12099325 h 12960334"/>
              <a:gd name="connsiteX9" fmla="*/ 20925805 w 23039359"/>
              <a:gd name="connsiteY9" fmla="*/ 12186518 h 12960334"/>
              <a:gd name="connsiteX10" fmla="*/ 20865121 w 23039359"/>
              <a:gd name="connsiteY10" fmla="*/ 12098373 h 12960334"/>
              <a:gd name="connsiteX11" fmla="*/ 20927715 w 23039359"/>
              <a:gd name="connsiteY11" fmla="*/ 12014001 h 12960334"/>
              <a:gd name="connsiteX12" fmla="*/ 17893869 w 23039359"/>
              <a:gd name="connsiteY12" fmla="*/ 12014001 h 12960334"/>
              <a:gd name="connsiteX13" fmla="*/ 17956941 w 23039359"/>
              <a:gd name="connsiteY13" fmla="*/ 12099325 h 12960334"/>
              <a:gd name="connsiteX14" fmla="*/ 17891961 w 23039359"/>
              <a:gd name="connsiteY14" fmla="*/ 12186518 h 12960334"/>
              <a:gd name="connsiteX15" fmla="*/ 17831241 w 23039359"/>
              <a:gd name="connsiteY15" fmla="*/ 12098373 h 12960334"/>
              <a:gd name="connsiteX16" fmla="*/ 17893869 w 23039359"/>
              <a:gd name="connsiteY16" fmla="*/ 12014001 h 12960334"/>
              <a:gd name="connsiteX17" fmla="*/ 16916987 w 23039359"/>
              <a:gd name="connsiteY17" fmla="*/ 12014001 h 12960334"/>
              <a:gd name="connsiteX18" fmla="*/ 16980093 w 23039359"/>
              <a:gd name="connsiteY18" fmla="*/ 12099325 h 12960334"/>
              <a:gd name="connsiteX19" fmla="*/ 16915077 w 23039359"/>
              <a:gd name="connsiteY19" fmla="*/ 12186518 h 12960334"/>
              <a:gd name="connsiteX20" fmla="*/ 16854359 w 23039359"/>
              <a:gd name="connsiteY20" fmla="*/ 12098373 h 12960334"/>
              <a:gd name="connsiteX21" fmla="*/ 16916987 w 23039359"/>
              <a:gd name="connsiteY21" fmla="*/ 12014001 h 12960334"/>
              <a:gd name="connsiteX22" fmla="*/ 15595396 w 23039359"/>
              <a:gd name="connsiteY22" fmla="*/ 12014001 h 12960334"/>
              <a:gd name="connsiteX23" fmla="*/ 15658501 w 23039359"/>
              <a:gd name="connsiteY23" fmla="*/ 12099325 h 12960334"/>
              <a:gd name="connsiteX24" fmla="*/ 15593486 w 23039359"/>
              <a:gd name="connsiteY24" fmla="*/ 12186518 h 12960334"/>
              <a:gd name="connsiteX25" fmla="*/ 15532802 w 23039359"/>
              <a:gd name="connsiteY25" fmla="*/ 12098373 h 12960334"/>
              <a:gd name="connsiteX26" fmla="*/ 15595396 w 23039359"/>
              <a:gd name="connsiteY26" fmla="*/ 12014001 h 12960334"/>
              <a:gd name="connsiteX27" fmla="*/ 21137553 w 23039359"/>
              <a:gd name="connsiteY27" fmla="*/ 11939658 h 12960334"/>
              <a:gd name="connsiteX28" fmla="*/ 21137553 w 23039359"/>
              <a:gd name="connsiteY28" fmla="*/ 12261372 h 12960334"/>
              <a:gd name="connsiteX29" fmla="*/ 21223093 w 23039359"/>
              <a:gd name="connsiteY29" fmla="*/ 12261372 h 12960334"/>
              <a:gd name="connsiteX30" fmla="*/ 21223093 w 23039359"/>
              <a:gd name="connsiteY30" fmla="*/ 12129817 h 12960334"/>
              <a:gd name="connsiteX31" fmla="*/ 21220705 w 23039359"/>
              <a:gd name="connsiteY31" fmla="*/ 12078827 h 12960334"/>
              <a:gd name="connsiteX32" fmla="*/ 21252753 w 23039359"/>
              <a:gd name="connsiteY32" fmla="*/ 12151267 h 12960334"/>
              <a:gd name="connsiteX33" fmla="*/ 21306753 w 23039359"/>
              <a:gd name="connsiteY33" fmla="*/ 12261372 h 12960334"/>
              <a:gd name="connsiteX34" fmla="*/ 21419465 w 23039359"/>
              <a:gd name="connsiteY34" fmla="*/ 12261372 h 12960334"/>
              <a:gd name="connsiteX35" fmla="*/ 21419465 w 23039359"/>
              <a:gd name="connsiteY35" fmla="*/ 11939658 h 12960334"/>
              <a:gd name="connsiteX36" fmla="*/ 21333893 w 23039359"/>
              <a:gd name="connsiteY36" fmla="*/ 11939658 h 12960334"/>
              <a:gd name="connsiteX37" fmla="*/ 21333893 w 23039359"/>
              <a:gd name="connsiteY37" fmla="*/ 12052142 h 12960334"/>
              <a:gd name="connsiteX38" fmla="*/ 21337301 w 23039359"/>
              <a:gd name="connsiteY38" fmla="*/ 12118871 h 12960334"/>
              <a:gd name="connsiteX39" fmla="*/ 21298095 w 23039359"/>
              <a:gd name="connsiteY39" fmla="*/ 12035451 h 12960334"/>
              <a:gd name="connsiteX40" fmla="*/ 21251321 w 23039359"/>
              <a:gd name="connsiteY40" fmla="*/ 11939658 h 12960334"/>
              <a:gd name="connsiteX41" fmla="*/ 20629475 w 23039359"/>
              <a:gd name="connsiteY41" fmla="*/ 11939658 h 12960334"/>
              <a:gd name="connsiteX42" fmla="*/ 20629475 w 23039359"/>
              <a:gd name="connsiteY42" fmla="*/ 12261372 h 12960334"/>
              <a:gd name="connsiteX43" fmla="*/ 20718525 w 23039359"/>
              <a:gd name="connsiteY43" fmla="*/ 12261372 h 12960334"/>
              <a:gd name="connsiteX44" fmla="*/ 20718525 w 23039359"/>
              <a:gd name="connsiteY44" fmla="*/ 11939658 h 12960334"/>
              <a:gd name="connsiteX45" fmla="*/ 20357997 w 23039359"/>
              <a:gd name="connsiteY45" fmla="*/ 11939658 h 12960334"/>
              <a:gd name="connsiteX46" fmla="*/ 20357997 w 23039359"/>
              <a:gd name="connsiteY46" fmla="*/ 12015905 h 12960334"/>
              <a:gd name="connsiteX47" fmla="*/ 20427749 w 23039359"/>
              <a:gd name="connsiteY47" fmla="*/ 12015905 h 12960334"/>
              <a:gd name="connsiteX48" fmla="*/ 20427749 w 23039359"/>
              <a:gd name="connsiteY48" fmla="*/ 12261372 h 12960334"/>
              <a:gd name="connsiteX49" fmla="*/ 20516665 w 23039359"/>
              <a:gd name="connsiteY49" fmla="*/ 12261372 h 12960334"/>
              <a:gd name="connsiteX50" fmla="*/ 20516665 w 23039359"/>
              <a:gd name="connsiteY50" fmla="*/ 12015905 h 12960334"/>
              <a:gd name="connsiteX51" fmla="*/ 20586417 w 23039359"/>
              <a:gd name="connsiteY51" fmla="*/ 12015905 h 12960334"/>
              <a:gd name="connsiteX52" fmla="*/ 20586417 w 23039359"/>
              <a:gd name="connsiteY52" fmla="*/ 11939658 h 12960334"/>
              <a:gd name="connsiteX53" fmla="*/ 20160125 w 23039359"/>
              <a:gd name="connsiteY53" fmla="*/ 11939658 h 12960334"/>
              <a:gd name="connsiteX54" fmla="*/ 20054985 w 23039359"/>
              <a:gd name="connsiteY54" fmla="*/ 12261372 h 12960334"/>
              <a:gd name="connsiteX55" fmla="*/ 20142943 w 23039359"/>
              <a:gd name="connsiteY55" fmla="*/ 12261372 h 12960334"/>
              <a:gd name="connsiteX56" fmla="*/ 20159171 w 23039359"/>
              <a:gd name="connsiteY56" fmla="*/ 12208920 h 12960334"/>
              <a:gd name="connsiteX57" fmla="*/ 20258585 w 23039359"/>
              <a:gd name="connsiteY57" fmla="*/ 12208920 h 12960334"/>
              <a:gd name="connsiteX58" fmla="*/ 20275325 w 23039359"/>
              <a:gd name="connsiteY58" fmla="*/ 12261372 h 12960334"/>
              <a:gd name="connsiteX59" fmla="*/ 20372349 w 23039359"/>
              <a:gd name="connsiteY59" fmla="*/ 12261372 h 12960334"/>
              <a:gd name="connsiteX60" fmla="*/ 20261959 w 23039359"/>
              <a:gd name="connsiteY60" fmla="*/ 11939658 h 12960334"/>
              <a:gd name="connsiteX61" fmla="*/ 19656341 w 23039359"/>
              <a:gd name="connsiteY61" fmla="*/ 11939658 h 12960334"/>
              <a:gd name="connsiteX62" fmla="*/ 19656341 w 23039359"/>
              <a:gd name="connsiteY62" fmla="*/ 12261372 h 12960334"/>
              <a:gd name="connsiteX63" fmla="*/ 19745255 w 23039359"/>
              <a:gd name="connsiteY63" fmla="*/ 12261372 h 12960334"/>
              <a:gd name="connsiteX64" fmla="*/ 19745255 w 23039359"/>
              <a:gd name="connsiteY64" fmla="*/ 11939658 h 12960334"/>
              <a:gd name="connsiteX65" fmla="*/ 19305669 w 23039359"/>
              <a:gd name="connsiteY65" fmla="*/ 11939658 h 12960334"/>
              <a:gd name="connsiteX66" fmla="*/ 19305669 w 23039359"/>
              <a:gd name="connsiteY66" fmla="*/ 12261372 h 12960334"/>
              <a:gd name="connsiteX67" fmla="*/ 19391241 w 23039359"/>
              <a:gd name="connsiteY67" fmla="*/ 12261372 h 12960334"/>
              <a:gd name="connsiteX68" fmla="*/ 19391241 w 23039359"/>
              <a:gd name="connsiteY68" fmla="*/ 12129817 h 12960334"/>
              <a:gd name="connsiteX69" fmla="*/ 19388819 w 23039359"/>
              <a:gd name="connsiteY69" fmla="*/ 12078827 h 12960334"/>
              <a:gd name="connsiteX70" fmla="*/ 19420865 w 23039359"/>
              <a:gd name="connsiteY70" fmla="*/ 12151267 h 12960334"/>
              <a:gd name="connsiteX71" fmla="*/ 19474869 w 23039359"/>
              <a:gd name="connsiteY71" fmla="*/ 12261372 h 12960334"/>
              <a:gd name="connsiteX72" fmla="*/ 19587781 w 23039359"/>
              <a:gd name="connsiteY72" fmla="*/ 12261372 h 12960334"/>
              <a:gd name="connsiteX73" fmla="*/ 19587781 w 23039359"/>
              <a:gd name="connsiteY73" fmla="*/ 11939658 h 12960334"/>
              <a:gd name="connsiteX74" fmla="*/ 19502209 w 23039359"/>
              <a:gd name="connsiteY74" fmla="*/ 11939658 h 12960334"/>
              <a:gd name="connsiteX75" fmla="*/ 19502209 w 23039359"/>
              <a:gd name="connsiteY75" fmla="*/ 12052142 h 12960334"/>
              <a:gd name="connsiteX76" fmla="*/ 19505619 w 23039359"/>
              <a:gd name="connsiteY76" fmla="*/ 12118871 h 12960334"/>
              <a:gd name="connsiteX77" fmla="*/ 19466447 w 23039359"/>
              <a:gd name="connsiteY77" fmla="*/ 12035451 h 12960334"/>
              <a:gd name="connsiteX78" fmla="*/ 19419605 w 23039359"/>
              <a:gd name="connsiteY78" fmla="*/ 11939658 h 12960334"/>
              <a:gd name="connsiteX79" fmla="*/ 18967337 w 23039359"/>
              <a:gd name="connsiteY79" fmla="*/ 11939658 h 12960334"/>
              <a:gd name="connsiteX80" fmla="*/ 18967337 w 23039359"/>
              <a:gd name="connsiteY80" fmla="*/ 12145080 h 12960334"/>
              <a:gd name="connsiteX81" fmla="*/ 19098285 w 23039359"/>
              <a:gd name="connsiteY81" fmla="*/ 12268034 h 12960334"/>
              <a:gd name="connsiteX82" fmla="*/ 19238917 w 23039359"/>
              <a:gd name="connsiteY82" fmla="*/ 12133794 h 12960334"/>
              <a:gd name="connsiteX83" fmla="*/ 19238917 w 23039359"/>
              <a:gd name="connsiteY83" fmla="*/ 11939658 h 12960334"/>
              <a:gd name="connsiteX84" fmla="*/ 19150855 w 23039359"/>
              <a:gd name="connsiteY84" fmla="*/ 11939658 h 12960334"/>
              <a:gd name="connsiteX85" fmla="*/ 19150855 w 23039359"/>
              <a:gd name="connsiteY85" fmla="*/ 12138383 h 12960334"/>
              <a:gd name="connsiteX86" fmla="*/ 19103535 w 23039359"/>
              <a:gd name="connsiteY86" fmla="*/ 12193691 h 12960334"/>
              <a:gd name="connsiteX87" fmla="*/ 19056215 w 23039359"/>
              <a:gd name="connsiteY87" fmla="*/ 12140797 h 12960334"/>
              <a:gd name="connsiteX88" fmla="*/ 19056215 w 23039359"/>
              <a:gd name="connsiteY88" fmla="*/ 11939658 h 12960334"/>
              <a:gd name="connsiteX89" fmla="*/ 18568933 w 23039359"/>
              <a:gd name="connsiteY89" fmla="*/ 11939658 h 12960334"/>
              <a:gd name="connsiteX90" fmla="*/ 18515409 w 23039359"/>
              <a:gd name="connsiteY90" fmla="*/ 12261372 h 12960334"/>
              <a:gd name="connsiteX91" fmla="*/ 18604765 w 23039359"/>
              <a:gd name="connsiteY91" fmla="*/ 12261372 h 12960334"/>
              <a:gd name="connsiteX92" fmla="*/ 18618161 w 23039359"/>
              <a:gd name="connsiteY92" fmla="*/ 12161737 h 12960334"/>
              <a:gd name="connsiteX93" fmla="*/ 18627709 w 23039359"/>
              <a:gd name="connsiteY93" fmla="*/ 12081206 h 12960334"/>
              <a:gd name="connsiteX94" fmla="*/ 18628661 w 23039359"/>
              <a:gd name="connsiteY94" fmla="*/ 12081206 h 12960334"/>
              <a:gd name="connsiteX95" fmla="*/ 18649697 w 23039359"/>
              <a:gd name="connsiteY95" fmla="*/ 12176048 h 12960334"/>
              <a:gd name="connsiteX96" fmla="*/ 18675029 w 23039359"/>
              <a:gd name="connsiteY96" fmla="*/ 12261372 h 12960334"/>
              <a:gd name="connsiteX97" fmla="*/ 18758213 w 23039359"/>
              <a:gd name="connsiteY97" fmla="*/ 12261372 h 12960334"/>
              <a:gd name="connsiteX98" fmla="*/ 18783851 w 23039359"/>
              <a:gd name="connsiteY98" fmla="*/ 12165646 h 12960334"/>
              <a:gd name="connsiteX99" fmla="*/ 18803453 w 23039359"/>
              <a:gd name="connsiteY99" fmla="*/ 12081274 h 12960334"/>
              <a:gd name="connsiteX100" fmla="*/ 18804409 w 23039359"/>
              <a:gd name="connsiteY100" fmla="*/ 12081274 h 12960334"/>
              <a:gd name="connsiteX101" fmla="*/ 18813953 w 23039359"/>
              <a:gd name="connsiteY101" fmla="*/ 12154190 h 12960334"/>
              <a:gd name="connsiteX102" fmla="*/ 18831649 w 23039359"/>
              <a:gd name="connsiteY102" fmla="*/ 12261372 h 12960334"/>
              <a:gd name="connsiteX103" fmla="*/ 18925029 w 23039359"/>
              <a:gd name="connsiteY103" fmla="*/ 12261372 h 12960334"/>
              <a:gd name="connsiteX104" fmla="*/ 18871945 w 23039359"/>
              <a:gd name="connsiteY104" fmla="*/ 11939658 h 12960334"/>
              <a:gd name="connsiteX105" fmla="*/ 18774441 w 23039359"/>
              <a:gd name="connsiteY105" fmla="*/ 11939658 h 12960334"/>
              <a:gd name="connsiteX106" fmla="*/ 18740041 w 23039359"/>
              <a:gd name="connsiteY106" fmla="*/ 12049762 h 12960334"/>
              <a:gd name="connsiteX107" fmla="*/ 18721393 w 23039359"/>
              <a:gd name="connsiteY107" fmla="*/ 12124106 h 12960334"/>
              <a:gd name="connsiteX108" fmla="*/ 18720439 w 23039359"/>
              <a:gd name="connsiteY108" fmla="*/ 12124106 h 12960334"/>
              <a:gd name="connsiteX109" fmla="*/ 18703393 w 23039359"/>
              <a:gd name="connsiteY109" fmla="*/ 12051190 h 12960334"/>
              <a:gd name="connsiteX110" fmla="*/ 18669301 w 23039359"/>
              <a:gd name="connsiteY110" fmla="*/ 11939658 h 12960334"/>
              <a:gd name="connsiteX111" fmla="*/ 18129175 w 23039359"/>
              <a:gd name="connsiteY111" fmla="*/ 11939658 h 12960334"/>
              <a:gd name="connsiteX112" fmla="*/ 18075617 w 23039359"/>
              <a:gd name="connsiteY112" fmla="*/ 12261372 h 12960334"/>
              <a:gd name="connsiteX113" fmla="*/ 18165005 w 23039359"/>
              <a:gd name="connsiteY113" fmla="*/ 12261372 h 12960334"/>
              <a:gd name="connsiteX114" fmla="*/ 18178405 w 23039359"/>
              <a:gd name="connsiteY114" fmla="*/ 12161737 h 12960334"/>
              <a:gd name="connsiteX115" fmla="*/ 18187949 w 23039359"/>
              <a:gd name="connsiteY115" fmla="*/ 12081206 h 12960334"/>
              <a:gd name="connsiteX116" fmla="*/ 18188905 w 23039359"/>
              <a:gd name="connsiteY116" fmla="*/ 12081206 h 12960334"/>
              <a:gd name="connsiteX117" fmla="*/ 18209941 w 23039359"/>
              <a:gd name="connsiteY117" fmla="*/ 12176048 h 12960334"/>
              <a:gd name="connsiteX118" fmla="*/ 18235269 w 23039359"/>
              <a:gd name="connsiteY118" fmla="*/ 12261372 h 12960334"/>
              <a:gd name="connsiteX119" fmla="*/ 18318421 w 23039359"/>
              <a:gd name="connsiteY119" fmla="*/ 12261372 h 12960334"/>
              <a:gd name="connsiteX120" fmla="*/ 18344093 w 23039359"/>
              <a:gd name="connsiteY120" fmla="*/ 12165646 h 12960334"/>
              <a:gd name="connsiteX121" fmla="*/ 18363697 w 23039359"/>
              <a:gd name="connsiteY121" fmla="*/ 12081274 h 12960334"/>
              <a:gd name="connsiteX122" fmla="*/ 18364651 w 23039359"/>
              <a:gd name="connsiteY122" fmla="*/ 12081274 h 12960334"/>
              <a:gd name="connsiteX123" fmla="*/ 18374231 w 23039359"/>
              <a:gd name="connsiteY123" fmla="*/ 12154190 h 12960334"/>
              <a:gd name="connsiteX124" fmla="*/ 18391891 w 23039359"/>
              <a:gd name="connsiteY124" fmla="*/ 12261372 h 12960334"/>
              <a:gd name="connsiteX125" fmla="*/ 18485237 w 23039359"/>
              <a:gd name="connsiteY125" fmla="*/ 12261372 h 12960334"/>
              <a:gd name="connsiteX126" fmla="*/ 18432189 w 23039359"/>
              <a:gd name="connsiteY126" fmla="*/ 11939658 h 12960334"/>
              <a:gd name="connsiteX127" fmla="*/ 18334683 w 23039359"/>
              <a:gd name="connsiteY127" fmla="*/ 11939658 h 12960334"/>
              <a:gd name="connsiteX128" fmla="*/ 18300285 w 23039359"/>
              <a:gd name="connsiteY128" fmla="*/ 12049762 h 12960334"/>
              <a:gd name="connsiteX129" fmla="*/ 18281637 w 23039359"/>
              <a:gd name="connsiteY129" fmla="*/ 12124106 h 12960334"/>
              <a:gd name="connsiteX130" fmla="*/ 18280681 w 23039359"/>
              <a:gd name="connsiteY130" fmla="*/ 12124106 h 12960334"/>
              <a:gd name="connsiteX131" fmla="*/ 18263465 w 23039359"/>
              <a:gd name="connsiteY131" fmla="*/ 12051190 h 12960334"/>
              <a:gd name="connsiteX132" fmla="*/ 18229543 w 23039359"/>
              <a:gd name="connsiteY132" fmla="*/ 11939658 h 12960334"/>
              <a:gd name="connsiteX133" fmla="*/ 17125837 w 23039359"/>
              <a:gd name="connsiteY133" fmla="*/ 11939658 h 12960334"/>
              <a:gd name="connsiteX134" fmla="*/ 17125837 w 23039359"/>
              <a:gd name="connsiteY134" fmla="*/ 12261372 h 12960334"/>
              <a:gd name="connsiteX135" fmla="*/ 17214749 w 23039359"/>
              <a:gd name="connsiteY135" fmla="*/ 12261372 h 12960334"/>
              <a:gd name="connsiteX136" fmla="*/ 17214749 w 23039359"/>
              <a:gd name="connsiteY136" fmla="*/ 12140797 h 12960334"/>
              <a:gd name="connsiteX137" fmla="*/ 17304617 w 23039359"/>
              <a:gd name="connsiteY137" fmla="*/ 12140797 h 12960334"/>
              <a:gd name="connsiteX138" fmla="*/ 17304617 w 23039359"/>
              <a:gd name="connsiteY138" fmla="*/ 12067881 h 12960334"/>
              <a:gd name="connsiteX139" fmla="*/ 17214749 w 23039359"/>
              <a:gd name="connsiteY139" fmla="*/ 12067881 h 12960334"/>
              <a:gd name="connsiteX140" fmla="*/ 17214749 w 23039359"/>
              <a:gd name="connsiteY140" fmla="*/ 12015905 h 12960334"/>
              <a:gd name="connsiteX141" fmla="*/ 17309935 w 23039359"/>
              <a:gd name="connsiteY141" fmla="*/ 12015905 h 12960334"/>
              <a:gd name="connsiteX142" fmla="*/ 17309935 w 23039359"/>
              <a:gd name="connsiteY142" fmla="*/ 11939658 h 12960334"/>
              <a:gd name="connsiteX143" fmla="*/ 16400794 w 23039359"/>
              <a:gd name="connsiteY143" fmla="*/ 11939658 h 12960334"/>
              <a:gd name="connsiteX144" fmla="*/ 16400794 w 23039359"/>
              <a:gd name="connsiteY144" fmla="*/ 12261372 h 12960334"/>
              <a:gd name="connsiteX145" fmla="*/ 16589563 w 23039359"/>
              <a:gd name="connsiteY145" fmla="*/ 12261542 h 12960334"/>
              <a:gd name="connsiteX146" fmla="*/ 16589563 w 23039359"/>
              <a:gd name="connsiteY146" fmla="*/ 12184784 h 12960334"/>
              <a:gd name="connsiteX147" fmla="*/ 16489672 w 23039359"/>
              <a:gd name="connsiteY147" fmla="*/ 12184784 h 12960334"/>
              <a:gd name="connsiteX148" fmla="*/ 16489672 w 23039359"/>
              <a:gd name="connsiteY148" fmla="*/ 12132536 h 12960334"/>
              <a:gd name="connsiteX149" fmla="*/ 16584313 w 23039359"/>
              <a:gd name="connsiteY149" fmla="*/ 12132536 h 12960334"/>
              <a:gd name="connsiteX150" fmla="*/ 16584313 w 23039359"/>
              <a:gd name="connsiteY150" fmla="*/ 12060096 h 12960334"/>
              <a:gd name="connsiteX151" fmla="*/ 16489672 w 23039359"/>
              <a:gd name="connsiteY151" fmla="*/ 12060096 h 12960334"/>
              <a:gd name="connsiteX152" fmla="*/ 16489672 w 23039359"/>
              <a:gd name="connsiteY152" fmla="*/ 12014817 h 12960334"/>
              <a:gd name="connsiteX153" fmla="*/ 16589563 w 23039359"/>
              <a:gd name="connsiteY153" fmla="*/ 12014817 h 12960334"/>
              <a:gd name="connsiteX154" fmla="*/ 16589563 w 23039359"/>
              <a:gd name="connsiteY154" fmla="*/ 11939658 h 12960334"/>
              <a:gd name="connsiteX155" fmla="*/ 15805235 w 23039359"/>
              <a:gd name="connsiteY155" fmla="*/ 11939658 h 12960334"/>
              <a:gd name="connsiteX156" fmla="*/ 15805235 w 23039359"/>
              <a:gd name="connsiteY156" fmla="*/ 12145080 h 12960334"/>
              <a:gd name="connsiteX157" fmla="*/ 15936183 w 23039359"/>
              <a:gd name="connsiteY157" fmla="*/ 12268034 h 12960334"/>
              <a:gd name="connsiteX158" fmla="*/ 16076712 w 23039359"/>
              <a:gd name="connsiteY158" fmla="*/ 12133794 h 12960334"/>
              <a:gd name="connsiteX159" fmla="*/ 16076712 w 23039359"/>
              <a:gd name="connsiteY159" fmla="*/ 11939658 h 12960334"/>
              <a:gd name="connsiteX160" fmla="*/ 15988788 w 23039359"/>
              <a:gd name="connsiteY160" fmla="*/ 11939658 h 12960334"/>
              <a:gd name="connsiteX161" fmla="*/ 15988788 w 23039359"/>
              <a:gd name="connsiteY161" fmla="*/ 12138383 h 12960334"/>
              <a:gd name="connsiteX162" fmla="*/ 15941468 w 23039359"/>
              <a:gd name="connsiteY162" fmla="*/ 12193691 h 12960334"/>
              <a:gd name="connsiteX163" fmla="*/ 15894147 w 23039359"/>
              <a:gd name="connsiteY163" fmla="*/ 12140797 h 12960334"/>
              <a:gd name="connsiteX164" fmla="*/ 15894147 w 23039359"/>
              <a:gd name="connsiteY164" fmla="*/ 11939658 h 12960334"/>
              <a:gd name="connsiteX165" fmla="*/ 15111693 w 23039359"/>
              <a:gd name="connsiteY165" fmla="*/ 11939658 h 12960334"/>
              <a:gd name="connsiteX166" fmla="*/ 15111693 w 23039359"/>
              <a:gd name="connsiteY166" fmla="*/ 12261372 h 12960334"/>
              <a:gd name="connsiteX167" fmla="*/ 15200606 w 23039359"/>
              <a:gd name="connsiteY167" fmla="*/ 12261372 h 12960334"/>
              <a:gd name="connsiteX168" fmla="*/ 15200606 w 23039359"/>
              <a:gd name="connsiteY168" fmla="*/ 12134576 h 12960334"/>
              <a:gd name="connsiteX169" fmla="*/ 15297155 w 23039359"/>
              <a:gd name="connsiteY169" fmla="*/ 12134576 h 12960334"/>
              <a:gd name="connsiteX170" fmla="*/ 15297155 w 23039359"/>
              <a:gd name="connsiteY170" fmla="*/ 12261372 h 12960334"/>
              <a:gd name="connsiteX171" fmla="*/ 15386034 w 23039359"/>
              <a:gd name="connsiteY171" fmla="*/ 12261372 h 12960334"/>
              <a:gd name="connsiteX172" fmla="*/ 15386034 w 23039359"/>
              <a:gd name="connsiteY172" fmla="*/ 11939658 h 12960334"/>
              <a:gd name="connsiteX173" fmla="*/ 15297155 w 23039359"/>
              <a:gd name="connsiteY173" fmla="*/ 11939658 h 12960334"/>
              <a:gd name="connsiteX174" fmla="*/ 15297155 w 23039359"/>
              <a:gd name="connsiteY174" fmla="*/ 12056901 h 12960334"/>
              <a:gd name="connsiteX175" fmla="*/ 15200606 w 23039359"/>
              <a:gd name="connsiteY175" fmla="*/ 12056901 h 12960334"/>
              <a:gd name="connsiteX176" fmla="*/ 15200606 w 23039359"/>
              <a:gd name="connsiteY176" fmla="*/ 11939658 h 12960334"/>
              <a:gd name="connsiteX177" fmla="*/ 19961775 w 23039359"/>
              <a:gd name="connsiteY177" fmla="*/ 11937278 h 12960334"/>
              <a:gd name="connsiteX178" fmla="*/ 19795439 w 23039359"/>
              <a:gd name="connsiteY178" fmla="*/ 12113602 h 12960334"/>
              <a:gd name="connsiteX179" fmla="*/ 19948411 w 23039359"/>
              <a:gd name="connsiteY179" fmla="*/ 12265654 h 12960334"/>
              <a:gd name="connsiteX180" fmla="*/ 20024301 w 23039359"/>
              <a:gd name="connsiteY180" fmla="*/ 12254674 h 12960334"/>
              <a:gd name="connsiteX181" fmla="*/ 20013765 w 23039359"/>
              <a:gd name="connsiteY181" fmla="*/ 12175572 h 12960334"/>
              <a:gd name="connsiteX182" fmla="*/ 19965013 w 23039359"/>
              <a:gd name="connsiteY182" fmla="*/ 12184614 h 12960334"/>
              <a:gd name="connsiteX183" fmla="*/ 19893421 w 23039359"/>
              <a:gd name="connsiteY183" fmla="*/ 12098849 h 12960334"/>
              <a:gd name="connsiteX184" fmla="*/ 19961605 w 23039359"/>
              <a:gd name="connsiteY184" fmla="*/ 12017808 h 12960334"/>
              <a:gd name="connsiteX185" fmla="*/ 20013697 w 23039359"/>
              <a:gd name="connsiteY185" fmla="*/ 12024981 h 12960334"/>
              <a:gd name="connsiteX186" fmla="*/ 20023925 w 23039359"/>
              <a:gd name="connsiteY186" fmla="*/ 11944892 h 12960334"/>
              <a:gd name="connsiteX187" fmla="*/ 19961775 w 23039359"/>
              <a:gd name="connsiteY187" fmla="*/ 11937278 h 12960334"/>
              <a:gd name="connsiteX188" fmla="*/ 17644449 w 23039359"/>
              <a:gd name="connsiteY188" fmla="*/ 11937278 h 12960334"/>
              <a:gd name="connsiteX189" fmla="*/ 17478113 w 23039359"/>
              <a:gd name="connsiteY189" fmla="*/ 12113602 h 12960334"/>
              <a:gd name="connsiteX190" fmla="*/ 17631051 w 23039359"/>
              <a:gd name="connsiteY190" fmla="*/ 12265654 h 12960334"/>
              <a:gd name="connsiteX191" fmla="*/ 17707111 w 23039359"/>
              <a:gd name="connsiteY191" fmla="*/ 12254709 h 12960334"/>
              <a:gd name="connsiteX192" fmla="*/ 17696609 w 23039359"/>
              <a:gd name="connsiteY192" fmla="*/ 12175606 h 12960334"/>
              <a:gd name="connsiteX193" fmla="*/ 17647859 w 23039359"/>
              <a:gd name="connsiteY193" fmla="*/ 12184648 h 12960334"/>
              <a:gd name="connsiteX194" fmla="*/ 17576265 w 23039359"/>
              <a:gd name="connsiteY194" fmla="*/ 12098883 h 12960334"/>
              <a:gd name="connsiteX195" fmla="*/ 17644449 w 23039359"/>
              <a:gd name="connsiteY195" fmla="*/ 12017842 h 12960334"/>
              <a:gd name="connsiteX196" fmla="*/ 17696541 w 23039359"/>
              <a:gd name="connsiteY196" fmla="*/ 12025015 h 12960334"/>
              <a:gd name="connsiteX197" fmla="*/ 17706565 w 23039359"/>
              <a:gd name="connsiteY197" fmla="*/ 11944892 h 12960334"/>
              <a:gd name="connsiteX198" fmla="*/ 17644449 w 23039359"/>
              <a:gd name="connsiteY198" fmla="*/ 11937278 h 12960334"/>
              <a:gd name="connsiteX199" fmla="*/ 16265038 w 23039359"/>
              <a:gd name="connsiteY199" fmla="*/ 11933403 h 12960334"/>
              <a:gd name="connsiteX200" fmla="*/ 16130714 w 23039359"/>
              <a:gd name="connsiteY200" fmla="*/ 12038239 h 12960334"/>
              <a:gd name="connsiteX201" fmla="*/ 16251162 w 23039359"/>
              <a:gd name="connsiteY201" fmla="*/ 12167414 h 12960334"/>
              <a:gd name="connsiteX202" fmla="*/ 16215808 w 23039359"/>
              <a:gd name="connsiteY202" fmla="*/ 12191209 h 12960334"/>
              <a:gd name="connsiteX203" fmla="*/ 16146976 w 23039359"/>
              <a:gd name="connsiteY203" fmla="*/ 12179753 h 12960334"/>
              <a:gd name="connsiteX204" fmla="*/ 16142203 w 23039359"/>
              <a:gd name="connsiteY204" fmla="*/ 12260760 h 12960334"/>
              <a:gd name="connsiteX205" fmla="*/ 16208649 w 23039359"/>
              <a:gd name="connsiteY205" fmla="*/ 12267558 h 12960334"/>
              <a:gd name="connsiteX206" fmla="*/ 16346757 w 23039359"/>
              <a:gd name="connsiteY206" fmla="*/ 12154530 h 12960334"/>
              <a:gd name="connsiteX207" fmla="*/ 16226309 w 23039359"/>
              <a:gd name="connsiteY207" fmla="*/ 12029196 h 12960334"/>
              <a:gd name="connsiteX208" fmla="*/ 16261696 w 23039359"/>
              <a:gd name="connsiteY208" fmla="*/ 12006795 h 12960334"/>
              <a:gd name="connsiteX209" fmla="*/ 16319040 w 23039359"/>
              <a:gd name="connsiteY209" fmla="*/ 12015361 h 12960334"/>
              <a:gd name="connsiteX210" fmla="*/ 16323813 w 23039359"/>
              <a:gd name="connsiteY210" fmla="*/ 11938638 h 12960334"/>
              <a:gd name="connsiteX211" fmla="*/ 16265038 w 23039359"/>
              <a:gd name="connsiteY211" fmla="*/ 11933403 h 12960334"/>
              <a:gd name="connsiteX212" fmla="*/ 20934397 w 23039359"/>
              <a:gd name="connsiteY212" fmla="*/ 11932995 h 12960334"/>
              <a:gd name="connsiteX213" fmla="*/ 20770481 w 23039359"/>
              <a:gd name="connsiteY213" fmla="*/ 12105036 h 12960334"/>
              <a:gd name="connsiteX214" fmla="*/ 20921509 w 23039359"/>
              <a:gd name="connsiteY214" fmla="*/ 12268034 h 12960334"/>
              <a:gd name="connsiteX215" fmla="*/ 21085461 w 23039359"/>
              <a:gd name="connsiteY215" fmla="*/ 12095042 h 12960334"/>
              <a:gd name="connsiteX216" fmla="*/ 20934397 w 23039359"/>
              <a:gd name="connsiteY216" fmla="*/ 11932995 h 12960334"/>
              <a:gd name="connsiteX217" fmla="*/ 17900551 w 23039359"/>
              <a:gd name="connsiteY217" fmla="*/ 11932995 h 12960334"/>
              <a:gd name="connsiteX218" fmla="*/ 17736601 w 23039359"/>
              <a:gd name="connsiteY218" fmla="*/ 12105036 h 12960334"/>
              <a:gd name="connsiteX219" fmla="*/ 17887665 w 23039359"/>
              <a:gd name="connsiteY219" fmla="*/ 12268034 h 12960334"/>
              <a:gd name="connsiteX220" fmla="*/ 18051581 w 23039359"/>
              <a:gd name="connsiteY220" fmla="*/ 12095042 h 12960334"/>
              <a:gd name="connsiteX221" fmla="*/ 17900551 w 23039359"/>
              <a:gd name="connsiteY221" fmla="*/ 11932995 h 12960334"/>
              <a:gd name="connsiteX222" fmla="*/ 16923669 w 23039359"/>
              <a:gd name="connsiteY222" fmla="*/ 11932995 h 12960334"/>
              <a:gd name="connsiteX223" fmla="*/ 16759719 w 23039359"/>
              <a:gd name="connsiteY223" fmla="*/ 12105036 h 12960334"/>
              <a:gd name="connsiteX224" fmla="*/ 16910781 w 23039359"/>
              <a:gd name="connsiteY224" fmla="*/ 12268034 h 12960334"/>
              <a:gd name="connsiteX225" fmla="*/ 17074697 w 23039359"/>
              <a:gd name="connsiteY225" fmla="*/ 12095042 h 12960334"/>
              <a:gd name="connsiteX226" fmla="*/ 16923669 w 23039359"/>
              <a:gd name="connsiteY226" fmla="*/ 11932995 h 12960334"/>
              <a:gd name="connsiteX227" fmla="*/ 15602078 w 23039359"/>
              <a:gd name="connsiteY227" fmla="*/ 11932995 h 12960334"/>
              <a:gd name="connsiteX228" fmla="*/ 15438162 w 23039359"/>
              <a:gd name="connsiteY228" fmla="*/ 12105036 h 12960334"/>
              <a:gd name="connsiteX229" fmla="*/ 15589191 w 23039359"/>
              <a:gd name="connsiteY229" fmla="*/ 12268034 h 12960334"/>
              <a:gd name="connsiteX230" fmla="*/ 15753141 w 23039359"/>
              <a:gd name="connsiteY230" fmla="*/ 12095042 h 12960334"/>
              <a:gd name="connsiteX231" fmla="*/ 15602078 w 23039359"/>
              <a:gd name="connsiteY231" fmla="*/ 11932995 h 12960334"/>
              <a:gd name="connsiteX232" fmla="*/ 19227221 w 23039359"/>
              <a:gd name="connsiteY232" fmla="*/ 11635994 h 12960334"/>
              <a:gd name="connsiteX233" fmla="*/ 19228177 w 23039359"/>
              <a:gd name="connsiteY233" fmla="*/ 11635994 h 12960334"/>
              <a:gd name="connsiteX234" fmla="*/ 19234653 w 23039359"/>
              <a:gd name="connsiteY234" fmla="*/ 11664684 h 12960334"/>
              <a:gd name="connsiteX235" fmla="*/ 19243041 w 23039359"/>
              <a:gd name="connsiteY235" fmla="*/ 11691879 h 12960334"/>
              <a:gd name="connsiteX236" fmla="*/ 19255961 w 23039359"/>
              <a:gd name="connsiteY236" fmla="*/ 11732671 h 12960334"/>
              <a:gd name="connsiteX237" fmla="*/ 19200391 w 23039359"/>
              <a:gd name="connsiteY237" fmla="*/ 11732671 h 12960334"/>
              <a:gd name="connsiteX238" fmla="*/ 19211437 w 23039359"/>
              <a:gd name="connsiteY238" fmla="*/ 11697148 h 12960334"/>
              <a:gd name="connsiteX239" fmla="*/ 19220777 w 23039359"/>
              <a:gd name="connsiteY239" fmla="*/ 11665636 h 12960334"/>
              <a:gd name="connsiteX240" fmla="*/ 19227221 w 23039359"/>
              <a:gd name="connsiteY240" fmla="*/ 11635994 h 12960334"/>
              <a:gd name="connsiteX241" fmla="*/ 20645145 w 23039359"/>
              <a:gd name="connsiteY241" fmla="*/ 11609227 h 12960334"/>
              <a:gd name="connsiteX242" fmla="*/ 20671973 w 23039359"/>
              <a:gd name="connsiteY242" fmla="*/ 11614457 h 12960334"/>
              <a:gd name="connsiteX243" fmla="*/ 20707239 w 23039359"/>
              <a:gd name="connsiteY243" fmla="*/ 11694327 h 12960334"/>
              <a:gd name="connsiteX244" fmla="*/ 20664105 w 23039359"/>
              <a:gd name="connsiteY244" fmla="*/ 11777509 h 12960334"/>
              <a:gd name="connsiteX245" fmla="*/ 20643295 w 23039359"/>
              <a:gd name="connsiteY245" fmla="*/ 11781362 h 12960334"/>
              <a:gd name="connsiteX246" fmla="*/ 20616549 w 23039359"/>
              <a:gd name="connsiteY246" fmla="*/ 11775482 h 12960334"/>
              <a:gd name="connsiteX247" fmla="*/ 20583485 w 23039359"/>
              <a:gd name="connsiteY247" fmla="*/ 11693375 h 12960334"/>
              <a:gd name="connsiteX248" fmla="*/ 20623195 w 23039359"/>
              <a:gd name="connsiteY248" fmla="*/ 11613701 h 12960334"/>
              <a:gd name="connsiteX249" fmla="*/ 20311291 w 23039359"/>
              <a:gd name="connsiteY249" fmla="*/ 11605286 h 12960334"/>
              <a:gd name="connsiteX250" fmla="*/ 20341565 w 23039359"/>
              <a:gd name="connsiteY250" fmla="*/ 11615224 h 12960334"/>
              <a:gd name="connsiteX251" fmla="*/ 20350225 w 23039359"/>
              <a:gd name="connsiteY251" fmla="*/ 11639529 h 12960334"/>
              <a:gd name="connsiteX252" fmla="*/ 20338809 w 23039359"/>
              <a:gd name="connsiteY252" fmla="*/ 11666804 h 12960334"/>
              <a:gd name="connsiteX253" fmla="*/ 20309413 w 23039359"/>
              <a:gd name="connsiteY253" fmla="*/ 11676112 h 12960334"/>
              <a:gd name="connsiteX254" fmla="*/ 20296085 w 23039359"/>
              <a:gd name="connsiteY254" fmla="*/ 11675256 h 12960334"/>
              <a:gd name="connsiteX255" fmla="*/ 20296085 w 23039359"/>
              <a:gd name="connsiteY255" fmla="*/ 11606181 h 12960334"/>
              <a:gd name="connsiteX256" fmla="*/ 21293959 w 23039359"/>
              <a:gd name="connsiteY256" fmla="*/ 11604337 h 12960334"/>
              <a:gd name="connsiteX257" fmla="*/ 21325977 w 23039359"/>
              <a:gd name="connsiteY257" fmla="*/ 11615687 h 12960334"/>
              <a:gd name="connsiteX258" fmla="*/ 21335425 w 23039359"/>
              <a:gd name="connsiteY258" fmla="*/ 11642860 h 12960334"/>
              <a:gd name="connsiteX259" fmla="*/ 21322279 w 23039359"/>
              <a:gd name="connsiteY259" fmla="*/ 11673365 h 12960334"/>
              <a:gd name="connsiteX260" fmla="*/ 21292243 w 23039359"/>
              <a:gd name="connsiteY260" fmla="*/ 11683745 h 12960334"/>
              <a:gd name="connsiteX261" fmla="*/ 21287015 w 23039359"/>
              <a:gd name="connsiteY261" fmla="*/ 11683381 h 12960334"/>
              <a:gd name="connsiteX262" fmla="*/ 21287015 w 23039359"/>
              <a:gd name="connsiteY262" fmla="*/ 11604720 h 12960334"/>
              <a:gd name="connsiteX263" fmla="*/ 17448385 w 23039359"/>
              <a:gd name="connsiteY263" fmla="*/ 11602647 h 12960334"/>
              <a:gd name="connsiteX264" fmla="*/ 17479067 w 23039359"/>
              <a:gd name="connsiteY264" fmla="*/ 11612845 h 12960334"/>
              <a:gd name="connsiteX265" fmla="*/ 17479203 w 23039359"/>
              <a:gd name="connsiteY265" fmla="*/ 11612879 h 12960334"/>
              <a:gd name="connsiteX266" fmla="*/ 17487829 w 23039359"/>
              <a:gd name="connsiteY266" fmla="*/ 11637218 h 12960334"/>
              <a:gd name="connsiteX267" fmla="*/ 17476339 w 23039359"/>
              <a:gd name="connsiteY267" fmla="*/ 11664685 h 12960334"/>
              <a:gd name="connsiteX268" fmla="*/ 17446577 w 23039359"/>
              <a:gd name="connsiteY268" fmla="*/ 11673829 h 12960334"/>
              <a:gd name="connsiteX269" fmla="*/ 17438429 w 23039359"/>
              <a:gd name="connsiteY269" fmla="*/ 11673591 h 12960334"/>
              <a:gd name="connsiteX270" fmla="*/ 17431609 w 23039359"/>
              <a:gd name="connsiteY270" fmla="*/ 11672877 h 12960334"/>
              <a:gd name="connsiteX271" fmla="*/ 17431609 w 23039359"/>
              <a:gd name="connsiteY271" fmla="*/ 11603633 h 12960334"/>
              <a:gd name="connsiteX272" fmla="*/ 17439043 w 23039359"/>
              <a:gd name="connsiteY272" fmla="*/ 11602919 h 12960334"/>
              <a:gd name="connsiteX273" fmla="*/ 17448385 w 23039359"/>
              <a:gd name="connsiteY273" fmla="*/ 11602647 h 12960334"/>
              <a:gd name="connsiteX274" fmla="*/ 18716859 w 23039359"/>
              <a:gd name="connsiteY274" fmla="*/ 11602613 h 12960334"/>
              <a:gd name="connsiteX275" fmla="*/ 18720269 w 23039359"/>
              <a:gd name="connsiteY275" fmla="*/ 11602613 h 12960334"/>
              <a:gd name="connsiteX276" fmla="*/ 18752621 w 23039359"/>
              <a:gd name="connsiteY276" fmla="*/ 11614001 h 12960334"/>
              <a:gd name="connsiteX277" fmla="*/ 18752553 w 23039359"/>
              <a:gd name="connsiteY277" fmla="*/ 11613729 h 12960334"/>
              <a:gd name="connsiteX278" fmla="*/ 18761895 w 23039359"/>
              <a:gd name="connsiteY278" fmla="*/ 11640923 h 12960334"/>
              <a:gd name="connsiteX279" fmla="*/ 18748701 w 23039359"/>
              <a:gd name="connsiteY279" fmla="*/ 11671313 h 12960334"/>
              <a:gd name="connsiteX280" fmla="*/ 18718291 w 23039359"/>
              <a:gd name="connsiteY280" fmla="*/ 11681749 h 12960334"/>
              <a:gd name="connsiteX281" fmla="*/ 18715427 w 23039359"/>
              <a:gd name="connsiteY281" fmla="*/ 11681749 h 12960334"/>
              <a:gd name="connsiteX282" fmla="*/ 18711575 w 23039359"/>
              <a:gd name="connsiteY282" fmla="*/ 11681274 h 12960334"/>
              <a:gd name="connsiteX283" fmla="*/ 18711575 w 23039359"/>
              <a:gd name="connsiteY283" fmla="*/ 11603089 h 12960334"/>
              <a:gd name="connsiteX284" fmla="*/ 18716859 w 23039359"/>
              <a:gd name="connsiteY284" fmla="*/ 11602613 h 12960334"/>
              <a:gd name="connsiteX285" fmla="*/ 20853973 w 23039359"/>
              <a:gd name="connsiteY285" fmla="*/ 11534694 h 12960334"/>
              <a:gd name="connsiteX286" fmla="*/ 20853973 w 23039359"/>
              <a:gd name="connsiteY286" fmla="*/ 11740082 h 12960334"/>
              <a:gd name="connsiteX287" fmla="*/ 20984955 w 23039359"/>
              <a:gd name="connsiteY287" fmla="*/ 11863036 h 12960334"/>
              <a:gd name="connsiteX288" fmla="*/ 20985979 w 23039359"/>
              <a:gd name="connsiteY288" fmla="*/ 11862898 h 12960334"/>
              <a:gd name="connsiteX289" fmla="*/ 20986899 w 23039359"/>
              <a:gd name="connsiteY289" fmla="*/ 11863036 h 12960334"/>
              <a:gd name="connsiteX290" fmla="*/ 21127393 w 23039359"/>
              <a:gd name="connsiteY290" fmla="*/ 11728660 h 12960334"/>
              <a:gd name="connsiteX291" fmla="*/ 21127393 w 23039359"/>
              <a:gd name="connsiteY291" fmla="*/ 11534694 h 12960334"/>
              <a:gd name="connsiteX292" fmla="*/ 21125485 w 23039359"/>
              <a:gd name="connsiteY292" fmla="*/ 11534694 h 12960334"/>
              <a:gd name="connsiteX293" fmla="*/ 21039469 w 23039359"/>
              <a:gd name="connsiteY293" fmla="*/ 11534694 h 12960334"/>
              <a:gd name="connsiteX294" fmla="*/ 21037525 w 23039359"/>
              <a:gd name="connsiteY294" fmla="*/ 11534694 h 12960334"/>
              <a:gd name="connsiteX295" fmla="*/ 21037525 w 23039359"/>
              <a:gd name="connsiteY295" fmla="*/ 11733419 h 12960334"/>
              <a:gd name="connsiteX296" fmla="*/ 21012729 w 23039359"/>
              <a:gd name="connsiteY296" fmla="*/ 11785683 h 12960334"/>
              <a:gd name="connsiteX297" fmla="*/ 20991625 w 23039359"/>
              <a:gd name="connsiteY297" fmla="*/ 11788503 h 12960334"/>
              <a:gd name="connsiteX298" fmla="*/ 20954681 w 23039359"/>
              <a:gd name="connsiteY298" fmla="*/ 11775108 h 12960334"/>
              <a:gd name="connsiteX299" fmla="*/ 20944829 w 23039359"/>
              <a:gd name="connsiteY299" fmla="*/ 11735799 h 12960334"/>
              <a:gd name="connsiteX300" fmla="*/ 20944829 w 23039359"/>
              <a:gd name="connsiteY300" fmla="*/ 11534694 h 12960334"/>
              <a:gd name="connsiteX301" fmla="*/ 20942885 w 23039359"/>
              <a:gd name="connsiteY301" fmla="*/ 11534694 h 12960334"/>
              <a:gd name="connsiteX302" fmla="*/ 20855917 w 23039359"/>
              <a:gd name="connsiteY302" fmla="*/ 11534694 h 12960334"/>
              <a:gd name="connsiteX303" fmla="*/ 18364453 w 23039359"/>
              <a:gd name="connsiteY303" fmla="*/ 11532692 h 12960334"/>
              <a:gd name="connsiteX304" fmla="*/ 18364453 w 23039359"/>
              <a:gd name="connsiteY304" fmla="*/ 11855154 h 12960334"/>
              <a:gd name="connsiteX305" fmla="*/ 18553699 w 23039359"/>
              <a:gd name="connsiteY305" fmla="*/ 11855154 h 12960334"/>
              <a:gd name="connsiteX306" fmla="*/ 18553699 w 23039359"/>
              <a:gd name="connsiteY306" fmla="*/ 11778737 h 12960334"/>
              <a:gd name="connsiteX307" fmla="*/ 18453569 w 23039359"/>
              <a:gd name="connsiteY307" fmla="*/ 11778737 h 12960334"/>
              <a:gd name="connsiteX308" fmla="*/ 18453569 w 23039359"/>
              <a:gd name="connsiteY308" fmla="*/ 11726183 h 12960334"/>
              <a:gd name="connsiteX309" fmla="*/ 18548449 w 23039359"/>
              <a:gd name="connsiteY309" fmla="*/ 11726183 h 12960334"/>
              <a:gd name="connsiteX310" fmla="*/ 18548449 w 23039359"/>
              <a:gd name="connsiteY310" fmla="*/ 11653573 h 12960334"/>
              <a:gd name="connsiteX311" fmla="*/ 18453569 w 23039359"/>
              <a:gd name="connsiteY311" fmla="*/ 11653573 h 12960334"/>
              <a:gd name="connsiteX312" fmla="*/ 18453569 w 23039359"/>
              <a:gd name="connsiteY312" fmla="*/ 11608191 h 12960334"/>
              <a:gd name="connsiteX313" fmla="*/ 18553699 w 23039359"/>
              <a:gd name="connsiteY313" fmla="*/ 11608191 h 12960334"/>
              <a:gd name="connsiteX314" fmla="*/ 18553699 w 23039359"/>
              <a:gd name="connsiteY314" fmla="*/ 11532692 h 12960334"/>
              <a:gd name="connsiteX315" fmla="*/ 17945695 w 23039359"/>
              <a:gd name="connsiteY315" fmla="*/ 11532624 h 12960334"/>
              <a:gd name="connsiteX316" fmla="*/ 17945695 w 23039359"/>
              <a:gd name="connsiteY316" fmla="*/ 11855086 h 12960334"/>
              <a:gd name="connsiteX317" fmla="*/ 18034813 w 23039359"/>
              <a:gd name="connsiteY317" fmla="*/ 11855086 h 12960334"/>
              <a:gd name="connsiteX318" fmla="*/ 18034813 w 23039359"/>
              <a:gd name="connsiteY318" fmla="*/ 11532624 h 12960334"/>
              <a:gd name="connsiteX319" fmla="*/ 17084181 w 23039359"/>
              <a:gd name="connsiteY319" fmla="*/ 11532624 h 12960334"/>
              <a:gd name="connsiteX320" fmla="*/ 17084181 w 23039359"/>
              <a:gd name="connsiteY320" fmla="*/ 11855086 h 12960334"/>
              <a:gd name="connsiteX321" fmla="*/ 17273429 w 23039359"/>
              <a:gd name="connsiteY321" fmla="*/ 11855086 h 12960334"/>
              <a:gd name="connsiteX322" fmla="*/ 17273429 w 23039359"/>
              <a:gd name="connsiteY322" fmla="*/ 11778635 h 12960334"/>
              <a:gd name="connsiteX323" fmla="*/ 17173299 w 23039359"/>
              <a:gd name="connsiteY323" fmla="*/ 11778635 h 12960334"/>
              <a:gd name="connsiteX324" fmla="*/ 17173299 w 23039359"/>
              <a:gd name="connsiteY324" fmla="*/ 11726081 h 12960334"/>
              <a:gd name="connsiteX325" fmla="*/ 17268145 w 23039359"/>
              <a:gd name="connsiteY325" fmla="*/ 11726081 h 12960334"/>
              <a:gd name="connsiteX326" fmla="*/ 17268145 w 23039359"/>
              <a:gd name="connsiteY326" fmla="*/ 11653471 h 12960334"/>
              <a:gd name="connsiteX327" fmla="*/ 17173299 w 23039359"/>
              <a:gd name="connsiteY327" fmla="*/ 11653471 h 12960334"/>
              <a:gd name="connsiteX328" fmla="*/ 17173299 w 23039359"/>
              <a:gd name="connsiteY328" fmla="*/ 11608089 h 12960334"/>
              <a:gd name="connsiteX329" fmla="*/ 17273429 w 23039359"/>
              <a:gd name="connsiteY329" fmla="*/ 11608089 h 12960334"/>
              <a:gd name="connsiteX330" fmla="*/ 17273429 w 23039359"/>
              <a:gd name="connsiteY330" fmla="*/ 11532624 h 12960334"/>
              <a:gd name="connsiteX331" fmla="*/ 18888861 w 23039359"/>
              <a:gd name="connsiteY331" fmla="*/ 11532590 h 12960334"/>
              <a:gd name="connsiteX332" fmla="*/ 18888861 w 23039359"/>
              <a:gd name="connsiteY332" fmla="*/ 11855052 h 12960334"/>
              <a:gd name="connsiteX333" fmla="*/ 19036685 w 23039359"/>
              <a:gd name="connsiteY333" fmla="*/ 11855052 h 12960334"/>
              <a:gd name="connsiteX334" fmla="*/ 19064811 w 23039359"/>
              <a:gd name="connsiteY334" fmla="*/ 11775745 h 12960334"/>
              <a:gd name="connsiteX335" fmla="*/ 18977977 w 23039359"/>
              <a:gd name="connsiteY335" fmla="*/ 11775745 h 12960334"/>
              <a:gd name="connsiteX336" fmla="*/ 18977977 w 23039359"/>
              <a:gd name="connsiteY336" fmla="*/ 11532590 h 12960334"/>
              <a:gd name="connsiteX337" fmla="*/ 19179799 w 23039359"/>
              <a:gd name="connsiteY337" fmla="*/ 11532586 h 12960334"/>
              <a:gd name="connsiteX338" fmla="*/ 19074421 w 23039359"/>
              <a:gd name="connsiteY338" fmla="*/ 11855048 h 12960334"/>
              <a:gd name="connsiteX339" fmla="*/ 19162549 w 23039359"/>
              <a:gd name="connsiteY339" fmla="*/ 11855048 h 12960334"/>
              <a:gd name="connsiteX340" fmla="*/ 19178845 w 23039359"/>
              <a:gd name="connsiteY340" fmla="*/ 11802494 h 12960334"/>
              <a:gd name="connsiteX341" fmla="*/ 19278497 w 23039359"/>
              <a:gd name="connsiteY341" fmla="*/ 11802494 h 12960334"/>
              <a:gd name="connsiteX342" fmla="*/ 19295269 w 23039359"/>
              <a:gd name="connsiteY342" fmla="*/ 11855048 h 12960334"/>
              <a:gd name="connsiteX343" fmla="*/ 19392537 w 23039359"/>
              <a:gd name="connsiteY343" fmla="*/ 11855048 h 12960334"/>
              <a:gd name="connsiteX344" fmla="*/ 19281837 w 23039359"/>
              <a:gd name="connsiteY344" fmla="*/ 11532586 h 12960334"/>
              <a:gd name="connsiteX345" fmla="*/ 17595665 w 23039359"/>
              <a:gd name="connsiteY345" fmla="*/ 11532450 h 12960334"/>
              <a:gd name="connsiteX346" fmla="*/ 17702133 w 23039359"/>
              <a:gd name="connsiteY346" fmla="*/ 11855047 h 12960334"/>
              <a:gd name="connsiteX347" fmla="*/ 17807037 w 23039359"/>
              <a:gd name="connsiteY347" fmla="*/ 11855047 h 12960334"/>
              <a:gd name="connsiteX348" fmla="*/ 17911701 w 23039359"/>
              <a:gd name="connsiteY348" fmla="*/ 11532450 h 12960334"/>
              <a:gd name="connsiteX349" fmla="*/ 17820673 w 23039359"/>
              <a:gd name="connsiteY349" fmla="*/ 11532450 h 12960334"/>
              <a:gd name="connsiteX350" fmla="*/ 17772909 w 23039359"/>
              <a:gd name="connsiteY350" fmla="*/ 11689159 h 12960334"/>
              <a:gd name="connsiteX351" fmla="*/ 17767183 w 23039359"/>
              <a:gd name="connsiteY351" fmla="*/ 11708502 h 12960334"/>
              <a:gd name="connsiteX352" fmla="*/ 17763091 w 23039359"/>
              <a:gd name="connsiteY352" fmla="*/ 11723799 h 12960334"/>
              <a:gd name="connsiteX353" fmla="*/ 17760229 w 23039359"/>
              <a:gd name="connsiteY353" fmla="*/ 11737158 h 12960334"/>
              <a:gd name="connsiteX354" fmla="*/ 17757601 w 23039359"/>
              <a:gd name="connsiteY354" fmla="*/ 11751265 h 12960334"/>
              <a:gd name="connsiteX355" fmla="*/ 17756649 w 23039359"/>
              <a:gd name="connsiteY355" fmla="*/ 11751265 h 12960334"/>
              <a:gd name="connsiteX356" fmla="*/ 17748737 w 23039359"/>
              <a:gd name="connsiteY356" fmla="*/ 11720671 h 12960334"/>
              <a:gd name="connsiteX357" fmla="*/ 17740829 w 23039359"/>
              <a:gd name="connsiteY357" fmla="*/ 11693919 h 12960334"/>
              <a:gd name="connsiteX358" fmla="*/ 17691463 w 23039359"/>
              <a:gd name="connsiteY358" fmla="*/ 11532450 h 12960334"/>
              <a:gd name="connsiteX359" fmla="*/ 19422469 w 23039359"/>
              <a:gd name="connsiteY359" fmla="*/ 11532416 h 12960334"/>
              <a:gd name="connsiteX360" fmla="*/ 19422469 w 23039359"/>
              <a:gd name="connsiteY360" fmla="*/ 11855048 h 12960334"/>
              <a:gd name="connsiteX361" fmla="*/ 19508245 w 23039359"/>
              <a:gd name="connsiteY361" fmla="*/ 11855048 h 12960334"/>
              <a:gd name="connsiteX362" fmla="*/ 19508245 w 23039359"/>
              <a:gd name="connsiteY362" fmla="*/ 11723187 h 12960334"/>
              <a:gd name="connsiteX363" fmla="*/ 19507769 w 23039359"/>
              <a:gd name="connsiteY363" fmla="*/ 11696910 h 12960334"/>
              <a:gd name="connsiteX364" fmla="*/ 19505825 w 23039359"/>
              <a:gd name="connsiteY364" fmla="*/ 11672061 h 12960334"/>
              <a:gd name="connsiteX365" fmla="*/ 19520213 w 23039359"/>
              <a:gd name="connsiteY365" fmla="*/ 11706938 h 12960334"/>
              <a:gd name="connsiteX366" fmla="*/ 19537939 w 23039359"/>
              <a:gd name="connsiteY366" fmla="*/ 11744705 h 12960334"/>
              <a:gd name="connsiteX367" fmla="*/ 19592077 w 23039359"/>
              <a:gd name="connsiteY367" fmla="*/ 11855048 h 12960334"/>
              <a:gd name="connsiteX368" fmla="*/ 19705129 w 23039359"/>
              <a:gd name="connsiteY368" fmla="*/ 11855048 h 12960334"/>
              <a:gd name="connsiteX369" fmla="*/ 19705129 w 23039359"/>
              <a:gd name="connsiteY369" fmla="*/ 11532416 h 12960334"/>
              <a:gd name="connsiteX370" fmla="*/ 19619385 w 23039359"/>
              <a:gd name="connsiteY370" fmla="*/ 11532416 h 12960334"/>
              <a:gd name="connsiteX371" fmla="*/ 19619385 w 23039359"/>
              <a:gd name="connsiteY371" fmla="*/ 11645104 h 12960334"/>
              <a:gd name="connsiteX372" fmla="*/ 19620101 w 23039359"/>
              <a:gd name="connsiteY372" fmla="*/ 11677806 h 12960334"/>
              <a:gd name="connsiteX373" fmla="*/ 19622727 w 23039359"/>
              <a:gd name="connsiteY373" fmla="*/ 11711969 h 12960334"/>
              <a:gd name="connsiteX374" fmla="*/ 19604283 w 23039359"/>
              <a:gd name="connsiteY374" fmla="*/ 11671177 h 12960334"/>
              <a:gd name="connsiteX375" fmla="*/ 19583453 w 23039359"/>
              <a:gd name="connsiteY375" fmla="*/ 11628447 h 12960334"/>
              <a:gd name="connsiteX376" fmla="*/ 19536509 w 23039359"/>
              <a:gd name="connsiteY376" fmla="*/ 11532416 h 12960334"/>
              <a:gd name="connsiteX377" fmla="*/ 21293697 w 23039359"/>
              <a:gd name="connsiteY377" fmla="*/ 11532280 h 12960334"/>
              <a:gd name="connsiteX378" fmla="*/ 21196193 w 23039359"/>
              <a:gd name="connsiteY378" fmla="*/ 11534693 h 12960334"/>
              <a:gd name="connsiteX379" fmla="*/ 21196193 w 23039359"/>
              <a:gd name="connsiteY379" fmla="*/ 11856373 h 12960334"/>
              <a:gd name="connsiteX380" fmla="*/ 21198137 w 23039359"/>
              <a:gd name="connsiteY380" fmla="*/ 11856373 h 12960334"/>
              <a:gd name="connsiteX381" fmla="*/ 21285105 w 23039359"/>
              <a:gd name="connsiteY381" fmla="*/ 11856373 h 12960334"/>
              <a:gd name="connsiteX382" fmla="*/ 21287015 w 23039359"/>
              <a:gd name="connsiteY382" fmla="*/ 11856373 h 12960334"/>
              <a:gd name="connsiteX383" fmla="*/ 21287015 w 23039359"/>
              <a:gd name="connsiteY383" fmla="*/ 11757316 h 12960334"/>
              <a:gd name="connsiteX384" fmla="*/ 21298469 w 23039359"/>
              <a:gd name="connsiteY384" fmla="*/ 11757724 h 12960334"/>
              <a:gd name="connsiteX385" fmla="*/ 21298805 w 23039359"/>
              <a:gd name="connsiteY385" fmla="*/ 11757667 h 12960334"/>
              <a:gd name="connsiteX386" fmla="*/ 21300413 w 23039359"/>
              <a:gd name="connsiteY386" fmla="*/ 11757724 h 12960334"/>
              <a:gd name="connsiteX387" fmla="*/ 21428975 w 23039359"/>
              <a:gd name="connsiteY387" fmla="*/ 11640005 h 12960334"/>
              <a:gd name="connsiteX388" fmla="*/ 21295641 w 23039359"/>
              <a:gd name="connsiteY388" fmla="*/ 11532280 h 12960334"/>
              <a:gd name="connsiteX389" fmla="*/ 21294029 w 23039359"/>
              <a:gd name="connsiteY389" fmla="*/ 11532320 h 12960334"/>
              <a:gd name="connsiteX390" fmla="*/ 20315723 w 23039359"/>
              <a:gd name="connsiteY390" fmla="*/ 11532280 h 12960334"/>
              <a:gd name="connsiteX391" fmla="*/ 20205333 w 23039359"/>
              <a:gd name="connsiteY391" fmla="*/ 11534693 h 12960334"/>
              <a:gd name="connsiteX392" fmla="*/ 20205333 w 23039359"/>
              <a:gd name="connsiteY392" fmla="*/ 11856373 h 12960334"/>
              <a:gd name="connsiteX393" fmla="*/ 20207241 w 23039359"/>
              <a:gd name="connsiteY393" fmla="*/ 11856373 h 12960334"/>
              <a:gd name="connsiteX394" fmla="*/ 20294211 w 23039359"/>
              <a:gd name="connsiteY394" fmla="*/ 11856373 h 12960334"/>
              <a:gd name="connsiteX395" fmla="*/ 20296153 w 23039359"/>
              <a:gd name="connsiteY395" fmla="*/ 11856373 h 12960334"/>
              <a:gd name="connsiteX396" fmla="*/ 20296153 w 23039359"/>
              <a:gd name="connsiteY396" fmla="*/ 11739130 h 12960334"/>
              <a:gd name="connsiteX397" fmla="*/ 20297621 w 23039359"/>
              <a:gd name="connsiteY397" fmla="*/ 11739130 h 12960334"/>
              <a:gd name="connsiteX398" fmla="*/ 20358337 w 23039359"/>
              <a:gd name="connsiteY398" fmla="*/ 11856373 h 12960334"/>
              <a:gd name="connsiteX399" fmla="*/ 20360281 w 23039359"/>
              <a:gd name="connsiteY399" fmla="*/ 11856373 h 12960334"/>
              <a:gd name="connsiteX400" fmla="*/ 20466411 w 23039359"/>
              <a:gd name="connsiteY400" fmla="*/ 11856373 h 12960334"/>
              <a:gd name="connsiteX401" fmla="*/ 20468353 w 23039359"/>
              <a:gd name="connsiteY401" fmla="*/ 11856373 h 12960334"/>
              <a:gd name="connsiteX402" fmla="*/ 20410397 w 23039359"/>
              <a:gd name="connsiteY402" fmla="*/ 11758200 h 12960334"/>
              <a:gd name="connsiteX403" fmla="*/ 20386975 w 23039359"/>
              <a:gd name="connsiteY403" fmla="*/ 11721011 h 12960334"/>
              <a:gd name="connsiteX404" fmla="*/ 20445751 w 23039359"/>
              <a:gd name="connsiteY404" fmla="*/ 11632866 h 12960334"/>
              <a:gd name="connsiteX405" fmla="*/ 20317665 w 23039359"/>
              <a:gd name="connsiteY405" fmla="*/ 11532280 h 12960334"/>
              <a:gd name="connsiteX406" fmla="*/ 20315865 w 23039359"/>
              <a:gd name="connsiteY406" fmla="*/ 11532295 h 12960334"/>
              <a:gd name="connsiteX407" fmla="*/ 18250475 w 23039359"/>
              <a:gd name="connsiteY407" fmla="*/ 11530105 h 12960334"/>
              <a:gd name="connsiteX408" fmla="*/ 18179801 w 23039359"/>
              <a:gd name="connsiteY408" fmla="*/ 11542513 h 12960334"/>
              <a:gd name="connsiteX409" fmla="*/ 18127573 w 23039359"/>
              <a:gd name="connsiteY409" fmla="*/ 11578104 h 12960334"/>
              <a:gd name="connsiteX410" fmla="*/ 18094981 w 23039359"/>
              <a:gd name="connsiteY410" fmla="*/ 11634023 h 12960334"/>
              <a:gd name="connsiteX411" fmla="*/ 18083729 w 23039359"/>
              <a:gd name="connsiteY411" fmla="*/ 11706871 h 12960334"/>
              <a:gd name="connsiteX412" fmla="*/ 18089729 w 23039359"/>
              <a:gd name="connsiteY412" fmla="*/ 11757861 h 12960334"/>
              <a:gd name="connsiteX413" fmla="*/ 18112709 w 23039359"/>
              <a:gd name="connsiteY413" fmla="*/ 11807321 h 12960334"/>
              <a:gd name="connsiteX414" fmla="*/ 18159687 w 23039359"/>
              <a:gd name="connsiteY414" fmla="*/ 11844714 h 12960334"/>
              <a:gd name="connsiteX415" fmla="*/ 18237043 w 23039359"/>
              <a:gd name="connsiteY415" fmla="*/ 11859297 h 12960334"/>
              <a:gd name="connsiteX416" fmla="*/ 18276557 w 23039359"/>
              <a:gd name="connsiteY416" fmla="*/ 11856408 h 12960334"/>
              <a:gd name="connsiteX417" fmla="*/ 18276693 w 23039359"/>
              <a:gd name="connsiteY417" fmla="*/ 11856306 h 12960334"/>
              <a:gd name="connsiteX418" fmla="*/ 18313377 w 23039359"/>
              <a:gd name="connsiteY418" fmla="*/ 11848182 h 12960334"/>
              <a:gd name="connsiteX419" fmla="*/ 18302809 w 23039359"/>
              <a:gd name="connsiteY419" fmla="*/ 11768875 h 12960334"/>
              <a:gd name="connsiteX420" fmla="*/ 18278637 w 23039359"/>
              <a:gd name="connsiteY420" fmla="*/ 11775674 h 12960334"/>
              <a:gd name="connsiteX421" fmla="*/ 18253953 w 23039359"/>
              <a:gd name="connsiteY421" fmla="*/ 11778087 h 12960334"/>
              <a:gd name="connsiteX422" fmla="*/ 18199097 w 23039359"/>
              <a:gd name="connsiteY422" fmla="*/ 11756093 h 12960334"/>
              <a:gd name="connsiteX423" fmla="*/ 18182053 w 23039359"/>
              <a:gd name="connsiteY423" fmla="*/ 11692084 h 12960334"/>
              <a:gd name="connsiteX424" fmla="*/ 18200429 w 23039359"/>
              <a:gd name="connsiteY424" fmla="*/ 11631847 h 12960334"/>
              <a:gd name="connsiteX425" fmla="*/ 18250509 w 23039359"/>
              <a:gd name="connsiteY425" fmla="*/ 11610839 h 12960334"/>
              <a:gd name="connsiteX426" fmla="*/ 18277783 w 23039359"/>
              <a:gd name="connsiteY426" fmla="*/ 11612743 h 12960334"/>
              <a:gd name="connsiteX427" fmla="*/ 18302671 w 23039359"/>
              <a:gd name="connsiteY427" fmla="*/ 11618012 h 12960334"/>
              <a:gd name="connsiteX428" fmla="*/ 18312729 w 23039359"/>
              <a:gd name="connsiteY428" fmla="*/ 11537753 h 12960334"/>
              <a:gd name="connsiteX429" fmla="*/ 18282557 w 23039359"/>
              <a:gd name="connsiteY429" fmla="*/ 11532009 h 12960334"/>
              <a:gd name="connsiteX430" fmla="*/ 18250475 w 23039359"/>
              <a:gd name="connsiteY430" fmla="*/ 11530105 h 12960334"/>
              <a:gd name="connsiteX431" fmla="*/ 18720439 w 23039359"/>
              <a:gd name="connsiteY431" fmla="*/ 11530037 h 12960334"/>
              <a:gd name="connsiteX432" fmla="*/ 18669301 w 23039359"/>
              <a:gd name="connsiteY432" fmla="*/ 11530751 h 12960334"/>
              <a:gd name="connsiteX433" fmla="*/ 18622593 w 23039359"/>
              <a:gd name="connsiteY433" fmla="*/ 11532416 h 12960334"/>
              <a:gd name="connsiteX434" fmla="*/ 18622593 w 23039359"/>
              <a:gd name="connsiteY434" fmla="*/ 11855048 h 12960334"/>
              <a:gd name="connsiteX435" fmla="*/ 18711711 w 23039359"/>
              <a:gd name="connsiteY435" fmla="*/ 11855048 h 12960334"/>
              <a:gd name="connsiteX436" fmla="*/ 18711711 w 23039359"/>
              <a:gd name="connsiteY436" fmla="*/ 11755515 h 12960334"/>
              <a:gd name="connsiteX437" fmla="*/ 18719859 w 23039359"/>
              <a:gd name="connsiteY437" fmla="*/ 11755991 h 12960334"/>
              <a:gd name="connsiteX438" fmla="*/ 18725145 w 23039359"/>
              <a:gd name="connsiteY438" fmla="*/ 11755991 h 12960334"/>
              <a:gd name="connsiteX439" fmla="*/ 18781907 w 23039359"/>
              <a:gd name="connsiteY439" fmla="*/ 11746439 h 12960334"/>
              <a:gd name="connsiteX440" fmla="*/ 18822137 w 23039359"/>
              <a:gd name="connsiteY440" fmla="*/ 11720638 h 12960334"/>
              <a:gd name="connsiteX441" fmla="*/ 18846001 w 23039359"/>
              <a:gd name="connsiteY441" fmla="*/ 11682905 h 12960334"/>
              <a:gd name="connsiteX442" fmla="*/ 18846035 w 23039359"/>
              <a:gd name="connsiteY442" fmla="*/ 11682871 h 12960334"/>
              <a:gd name="connsiteX443" fmla="*/ 18853945 w 23039359"/>
              <a:gd name="connsiteY443" fmla="*/ 11637966 h 12960334"/>
              <a:gd name="connsiteX444" fmla="*/ 18819853 w 23039359"/>
              <a:gd name="connsiteY444" fmla="*/ 11557231 h 12960334"/>
              <a:gd name="connsiteX445" fmla="*/ 18720439 w 23039359"/>
              <a:gd name="connsiteY445" fmla="*/ 11530037 h 12960334"/>
              <a:gd name="connsiteX446" fmla="*/ 17453157 w 23039359"/>
              <a:gd name="connsiteY446" fmla="*/ 11530037 h 12960334"/>
              <a:gd name="connsiteX447" fmla="*/ 17393973 w 23039359"/>
              <a:gd name="connsiteY447" fmla="*/ 11530547 h 12960334"/>
              <a:gd name="connsiteX448" fmla="*/ 17342459 w 23039359"/>
              <a:gd name="connsiteY448" fmla="*/ 11532450 h 12960334"/>
              <a:gd name="connsiteX449" fmla="*/ 17342459 w 23039359"/>
              <a:gd name="connsiteY449" fmla="*/ 11855048 h 12960334"/>
              <a:gd name="connsiteX450" fmla="*/ 17431577 w 23039359"/>
              <a:gd name="connsiteY450" fmla="*/ 11855048 h 12960334"/>
              <a:gd name="connsiteX451" fmla="*/ 17431577 w 23039359"/>
              <a:gd name="connsiteY451" fmla="*/ 11737499 h 12960334"/>
              <a:gd name="connsiteX452" fmla="*/ 17434985 w 23039359"/>
              <a:gd name="connsiteY452" fmla="*/ 11737499 h 12960334"/>
              <a:gd name="connsiteX453" fmla="*/ 17495841 w 23039359"/>
              <a:gd name="connsiteY453" fmla="*/ 11855048 h 12960334"/>
              <a:gd name="connsiteX454" fmla="*/ 17604049 w 23039359"/>
              <a:gd name="connsiteY454" fmla="*/ 11855048 h 12960334"/>
              <a:gd name="connsiteX455" fmla="*/ 17546093 w 23039359"/>
              <a:gd name="connsiteY455" fmla="*/ 11756637 h 12960334"/>
              <a:gd name="connsiteX456" fmla="*/ 17535081 w 23039359"/>
              <a:gd name="connsiteY456" fmla="*/ 11737975 h 12960334"/>
              <a:gd name="connsiteX457" fmla="*/ 17522603 w 23039359"/>
              <a:gd name="connsiteY457" fmla="*/ 11719346 h 12960334"/>
              <a:gd name="connsiteX458" fmla="*/ 17547525 w 23039359"/>
              <a:gd name="connsiteY458" fmla="*/ 11705511 h 12960334"/>
              <a:gd name="connsiteX459" fmla="*/ 17565969 w 23039359"/>
              <a:gd name="connsiteY459" fmla="*/ 11684503 h 12960334"/>
              <a:gd name="connsiteX460" fmla="*/ 17577457 w 23039359"/>
              <a:gd name="connsiteY460" fmla="*/ 11658940 h 12960334"/>
              <a:gd name="connsiteX461" fmla="*/ 17581549 w 23039359"/>
              <a:gd name="connsiteY461" fmla="*/ 11630997 h 12960334"/>
              <a:gd name="connsiteX462" fmla="*/ 17548241 w 23039359"/>
              <a:gd name="connsiteY462" fmla="*/ 11553832 h 12960334"/>
              <a:gd name="connsiteX463" fmla="*/ 17453157 w 23039359"/>
              <a:gd name="connsiteY463" fmla="*/ 11530037 h 12960334"/>
              <a:gd name="connsiteX464" fmla="*/ 20048609 w 23039359"/>
              <a:gd name="connsiteY464" fmla="*/ 11529425 h 12960334"/>
              <a:gd name="connsiteX465" fmla="*/ 19858373 w 23039359"/>
              <a:gd name="connsiteY465" fmla="*/ 11704355 h 12960334"/>
              <a:gd name="connsiteX466" fmla="*/ 20024709 w 23039359"/>
              <a:gd name="connsiteY466" fmla="*/ 11862085 h 12960334"/>
              <a:gd name="connsiteX467" fmla="*/ 20025911 w 23039359"/>
              <a:gd name="connsiteY467" fmla="*/ 11861970 h 12960334"/>
              <a:gd name="connsiteX468" fmla="*/ 20026653 w 23039359"/>
              <a:gd name="connsiteY468" fmla="*/ 11862085 h 12960334"/>
              <a:gd name="connsiteX469" fmla="*/ 20142805 w 23039359"/>
              <a:gd name="connsiteY469" fmla="*/ 11839683 h 12960334"/>
              <a:gd name="connsiteX470" fmla="*/ 20142805 w 23039359"/>
              <a:gd name="connsiteY470" fmla="*/ 11681001 h 12960334"/>
              <a:gd name="connsiteX471" fmla="*/ 20140863 w 23039359"/>
              <a:gd name="connsiteY471" fmla="*/ 11681001 h 12960334"/>
              <a:gd name="connsiteX472" fmla="*/ 20053893 w 23039359"/>
              <a:gd name="connsiteY472" fmla="*/ 11681001 h 12960334"/>
              <a:gd name="connsiteX473" fmla="*/ 20051949 w 23039359"/>
              <a:gd name="connsiteY473" fmla="*/ 11681001 h 12960334"/>
              <a:gd name="connsiteX474" fmla="*/ 20051949 w 23039359"/>
              <a:gd name="connsiteY474" fmla="*/ 11778699 h 12960334"/>
              <a:gd name="connsiteX475" fmla="*/ 20034881 w 23039359"/>
              <a:gd name="connsiteY475" fmla="*/ 11780938 h 12960334"/>
              <a:gd name="connsiteX476" fmla="*/ 20000201 w 23039359"/>
              <a:gd name="connsiteY476" fmla="*/ 11775155 h 12960334"/>
              <a:gd name="connsiteX477" fmla="*/ 19956865 w 23039359"/>
              <a:gd name="connsiteY477" fmla="*/ 11698134 h 12960334"/>
              <a:gd name="connsiteX478" fmla="*/ 20007479 w 23039359"/>
              <a:gd name="connsiteY478" fmla="*/ 11616056 h 12960334"/>
              <a:gd name="connsiteX479" fmla="*/ 20045581 w 23039359"/>
              <a:gd name="connsiteY479" fmla="*/ 11609627 h 12960334"/>
              <a:gd name="connsiteX480" fmla="*/ 20087811 w 23039359"/>
              <a:gd name="connsiteY480" fmla="*/ 11613429 h 12960334"/>
              <a:gd name="connsiteX481" fmla="*/ 20129851 w 23039359"/>
              <a:gd name="connsiteY481" fmla="*/ 11625218 h 12960334"/>
              <a:gd name="connsiteX482" fmla="*/ 20129937 w 23039359"/>
              <a:gd name="connsiteY482" fmla="*/ 11624698 h 12960334"/>
              <a:gd name="connsiteX483" fmla="*/ 20131793 w 23039359"/>
              <a:gd name="connsiteY483" fmla="*/ 11625218 h 12960334"/>
              <a:gd name="connsiteX484" fmla="*/ 20145193 w 23039359"/>
              <a:gd name="connsiteY484" fmla="*/ 11543736 h 12960334"/>
              <a:gd name="connsiteX485" fmla="*/ 20050553 w 23039359"/>
              <a:gd name="connsiteY485" fmla="*/ 11529425 h 12960334"/>
              <a:gd name="connsiteX486" fmla="*/ 20049607 w 23039359"/>
              <a:gd name="connsiteY486" fmla="*/ 11529576 h 12960334"/>
              <a:gd name="connsiteX487" fmla="*/ 20650851 w 23039359"/>
              <a:gd name="connsiteY487" fmla="*/ 11527827 h 12960334"/>
              <a:gd name="connsiteX488" fmla="*/ 20486901 w 23039359"/>
              <a:gd name="connsiteY488" fmla="*/ 11699868 h 12960334"/>
              <a:gd name="connsiteX489" fmla="*/ 20637929 w 23039359"/>
              <a:gd name="connsiteY489" fmla="*/ 11863036 h 12960334"/>
              <a:gd name="connsiteX490" fmla="*/ 20638837 w 23039359"/>
              <a:gd name="connsiteY490" fmla="*/ 11862862 h 12960334"/>
              <a:gd name="connsiteX491" fmla="*/ 20639873 w 23039359"/>
              <a:gd name="connsiteY491" fmla="*/ 11863036 h 12960334"/>
              <a:gd name="connsiteX492" fmla="*/ 20803823 w 23039359"/>
              <a:gd name="connsiteY492" fmla="*/ 11689873 h 12960334"/>
              <a:gd name="connsiteX493" fmla="*/ 20652793 w 23039359"/>
              <a:gd name="connsiteY493" fmla="*/ 11527827 h 12960334"/>
              <a:gd name="connsiteX494" fmla="*/ 20651941 w 23039359"/>
              <a:gd name="connsiteY494" fmla="*/ 11527991 h 12960334"/>
              <a:gd name="connsiteX495" fmla="*/ 16959567 w 23039359"/>
              <a:gd name="connsiteY495" fmla="*/ 11526195 h 12960334"/>
              <a:gd name="connsiteX496" fmla="*/ 16860153 w 23039359"/>
              <a:gd name="connsiteY496" fmla="*/ 11554613 h 12960334"/>
              <a:gd name="connsiteX497" fmla="*/ 16824937 w 23039359"/>
              <a:gd name="connsiteY497" fmla="*/ 11631302 h 12960334"/>
              <a:gd name="connsiteX498" fmla="*/ 16833801 w 23039359"/>
              <a:gd name="connsiteY498" fmla="*/ 11675970 h 12960334"/>
              <a:gd name="connsiteX499" fmla="*/ 16856097 w 23039359"/>
              <a:gd name="connsiteY499" fmla="*/ 11703437 h 12960334"/>
              <a:gd name="connsiteX500" fmla="*/ 16885313 w 23039359"/>
              <a:gd name="connsiteY500" fmla="*/ 11719889 h 12960334"/>
              <a:gd name="connsiteX501" fmla="*/ 16914531 w 23039359"/>
              <a:gd name="connsiteY501" fmla="*/ 11730903 h 12960334"/>
              <a:gd name="connsiteX502" fmla="*/ 16936829 w 23039359"/>
              <a:gd name="connsiteY502" fmla="*/ 11742597 h 12960334"/>
              <a:gd name="connsiteX503" fmla="*/ 16945693 w 23039359"/>
              <a:gd name="connsiteY503" fmla="*/ 11760749 h 12960334"/>
              <a:gd name="connsiteX504" fmla="*/ 16936113 w 23039359"/>
              <a:gd name="connsiteY504" fmla="*/ 11778188 h 12960334"/>
              <a:gd name="connsiteX505" fmla="*/ 16910237 w 23039359"/>
              <a:gd name="connsiteY505" fmla="*/ 11784647 h 12960334"/>
              <a:gd name="connsiteX506" fmla="*/ 16873349 w 23039359"/>
              <a:gd name="connsiteY506" fmla="*/ 11781248 h 12960334"/>
              <a:gd name="connsiteX507" fmla="*/ 16841233 w 23039359"/>
              <a:gd name="connsiteY507" fmla="*/ 11773123 h 12960334"/>
              <a:gd name="connsiteX508" fmla="*/ 16836461 w 23039359"/>
              <a:gd name="connsiteY508" fmla="*/ 11854333 h 12960334"/>
              <a:gd name="connsiteX509" fmla="*/ 16869495 w 23039359"/>
              <a:gd name="connsiteY509" fmla="*/ 11859602 h 12960334"/>
              <a:gd name="connsiteX510" fmla="*/ 16903041 w 23039359"/>
              <a:gd name="connsiteY510" fmla="*/ 11861030 h 12960334"/>
              <a:gd name="connsiteX511" fmla="*/ 16960999 w 23039359"/>
              <a:gd name="connsiteY511" fmla="*/ 11852430 h 12960334"/>
              <a:gd name="connsiteX512" fmla="*/ 17004603 w 23039359"/>
              <a:gd name="connsiteY512" fmla="*/ 11828634 h 12960334"/>
              <a:gd name="connsiteX513" fmla="*/ 17031877 w 23039359"/>
              <a:gd name="connsiteY513" fmla="*/ 11792805 h 12960334"/>
              <a:gd name="connsiteX514" fmla="*/ 17031911 w 23039359"/>
              <a:gd name="connsiteY514" fmla="*/ 11792805 h 12960334"/>
              <a:gd name="connsiteX515" fmla="*/ 17041491 w 23039359"/>
              <a:gd name="connsiteY515" fmla="*/ 11747900 h 12960334"/>
              <a:gd name="connsiteX516" fmla="*/ 17032627 w 23039359"/>
              <a:gd name="connsiteY516" fmla="*/ 11706326 h 12960334"/>
              <a:gd name="connsiteX517" fmla="*/ 17010365 w 23039359"/>
              <a:gd name="connsiteY517" fmla="*/ 11679573 h 12960334"/>
              <a:gd name="connsiteX518" fmla="*/ 16981149 w 23039359"/>
              <a:gd name="connsiteY518" fmla="*/ 11662576 h 12960334"/>
              <a:gd name="connsiteX519" fmla="*/ 16951897 w 23039359"/>
              <a:gd name="connsiteY519" fmla="*/ 11650407 h 12960334"/>
              <a:gd name="connsiteX520" fmla="*/ 16929633 w 23039359"/>
              <a:gd name="connsiteY520" fmla="*/ 11638475 h 12960334"/>
              <a:gd name="connsiteX521" fmla="*/ 16920769 w 23039359"/>
              <a:gd name="connsiteY521" fmla="*/ 11622226 h 12960334"/>
              <a:gd name="connsiteX522" fmla="*/ 16929157 w 23039359"/>
              <a:gd name="connsiteY522" fmla="*/ 11606215 h 12960334"/>
              <a:gd name="connsiteX523" fmla="*/ 16956225 w 23039359"/>
              <a:gd name="connsiteY523" fmla="*/ 11599757 h 12960334"/>
              <a:gd name="connsiteX524" fmla="*/ 16985445 w 23039359"/>
              <a:gd name="connsiteY524" fmla="*/ 11602136 h 12960334"/>
              <a:gd name="connsiteX525" fmla="*/ 17013705 w 23039359"/>
              <a:gd name="connsiteY525" fmla="*/ 11608357 h 12960334"/>
              <a:gd name="connsiteX526" fmla="*/ 17018513 w 23039359"/>
              <a:gd name="connsiteY526" fmla="*/ 11531464 h 12960334"/>
              <a:gd name="connsiteX527" fmla="*/ 16987591 w 23039359"/>
              <a:gd name="connsiteY527" fmla="*/ 11527622 h 12960334"/>
              <a:gd name="connsiteX528" fmla="*/ 16959567 w 23039359"/>
              <a:gd name="connsiteY528" fmla="*/ 11526195 h 12960334"/>
              <a:gd name="connsiteX529" fmla="*/ 21594413 w 23039359"/>
              <a:gd name="connsiteY529" fmla="*/ 11522285 h 12960334"/>
              <a:gd name="connsiteX530" fmla="*/ 21594413 w 23039359"/>
              <a:gd name="connsiteY530" fmla="*/ 12262757 h 12960334"/>
              <a:gd name="connsiteX531" fmla="*/ 22334887 w 23039359"/>
              <a:gd name="connsiteY531" fmla="*/ 12262757 h 12960334"/>
              <a:gd name="connsiteX532" fmla="*/ 22334887 w 23039359"/>
              <a:gd name="connsiteY532" fmla="*/ 11522285 h 12960334"/>
              <a:gd name="connsiteX533" fmla="*/ 0 w 23039359"/>
              <a:gd name="connsiteY533" fmla="*/ 0 h 12960334"/>
              <a:gd name="connsiteX534" fmla="*/ 23039359 w 23039359"/>
              <a:gd name="connsiteY534" fmla="*/ 0 h 12960334"/>
              <a:gd name="connsiteX535" fmla="*/ 23039359 w 23039359"/>
              <a:gd name="connsiteY535" fmla="*/ 12960334 h 12960334"/>
              <a:gd name="connsiteX536" fmla="*/ 0 w 23039359"/>
              <a:gd name="connsiteY536" fmla="*/ 12960334 h 1296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23039359" h="12960334">
                <a:moveTo>
                  <a:pt x="20207445" y="12043066"/>
                </a:moveTo>
                <a:lnTo>
                  <a:pt x="20208401" y="12043066"/>
                </a:lnTo>
                <a:cubicBezTo>
                  <a:pt x="20212049" y="12061980"/>
                  <a:pt x="20216993" y="12080618"/>
                  <a:pt x="20223229" y="12098849"/>
                </a:cubicBezTo>
                <a:lnTo>
                  <a:pt x="20236117" y="12139335"/>
                </a:lnTo>
                <a:lnTo>
                  <a:pt x="20180683" y="12139335"/>
                </a:lnTo>
                <a:lnTo>
                  <a:pt x="20191695" y="12104084"/>
                </a:lnTo>
                <a:cubicBezTo>
                  <a:pt x="20198445" y="12084157"/>
                  <a:pt x="20203697" y="12063764"/>
                  <a:pt x="20207445" y="12043066"/>
                </a:cubicBezTo>
                <a:close/>
                <a:moveTo>
                  <a:pt x="20927715" y="12014001"/>
                </a:moveTo>
                <a:cubicBezTo>
                  <a:pt x="20970261" y="12014001"/>
                  <a:pt x="20990821" y="12043066"/>
                  <a:pt x="20990821" y="12099325"/>
                </a:cubicBezTo>
                <a:cubicBezTo>
                  <a:pt x="20990821" y="12167482"/>
                  <a:pt x="20953521" y="12186518"/>
                  <a:pt x="20925805" y="12186518"/>
                </a:cubicBezTo>
                <a:cubicBezTo>
                  <a:pt x="20882781" y="12186518"/>
                  <a:pt x="20865121" y="12153170"/>
                  <a:pt x="20865121" y="12098373"/>
                </a:cubicBezTo>
                <a:cubicBezTo>
                  <a:pt x="20865121" y="12037797"/>
                  <a:pt x="20896657" y="12014001"/>
                  <a:pt x="20927715" y="12014001"/>
                </a:cubicBezTo>
                <a:close/>
                <a:moveTo>
                  <a:pt x="17893869" y="12014001"/>
                </a:moveTo>
                <a:cubicBezTo>
                  <a:pt x="17936587" y="12014001"/>
                  <a:pt x="17957041" y="12043066"/>
                  <a:pt x="17956941" y="12099325"/>
                </a:cubicBezTo>
                <a:cubicBezTo>
                  <a:pt x="17956941" y="12167482"/>
                  <a:pt x="17919677" y="12186518"/>
                  <a:pt x="17891961" y="12186518"/>
                </a:cubicBezTo>
                <a:cubicBezTo>
                  <a:pt x="17848935" y="12186518"/>
                  <a:pt x="17831241" y="12153170"/>
                  <a:pt x="17831241" y="12098373"/>
                </a:cubicBezTo>
                <a:cubicBezTo>
                  <a:pt x="17831241" y="12037797"/>
                  <a:pt x="17862811" y="12014001"/>
                  <a:pt x="17893869" y="12014001"/>
                </a:cubicBezTo>
                <a:close/>
                <a:moveTo>
                  <a:pt x="16916987" y="12014001"/>
                </a:moveTo>
                <a:cubicBezTo>
                  <a:pt x="16959533" y="12014001"/>
                  <a:pt x="16980093" y="12043066"/>
                  <a:pt x="16980093" y="12099325"/>
                </a:cubicBezTo>
                <a:cubicBezTo>
                  <a:pt x="16980093" y="12167482"/>
                  <a:pt x="16942795" y="12186518"/>
                  <a:pt x="16915077" y="12186518"/>
                </a:cubicBezTo>
                <a:cubicBezTo>
                  <a:pt x="16872053" y="12186518"/>
                  <a:pt x="16854359" y="12153170"/>
                  <a:pt x="16854359" y="12098373"/>
                </a:cubicBezTo>
                <a:cubicBezTo>
                  <a:pt x="16854359" y="12037797"/>
                  <a:pt x="16885929" y="12014001"/>
                  <a:pt x="16916987" y="12014001"/>
                </a:cubicBezTo>
                <a:close/>
                <a:moveTo>
                  <a:pt x="15595396" y="12014001"/>
                </a:moveTo>
                <a:cubicBezTo>
                  <a:pt x="15637943" y="12014001"/>
                  <a:pt x="15658501" y="12043066"/>
                  <a:pt x="15658501" y="12099325"/>
                </a:cubicBezTo>
                <a:cubicBezTo>
                  <a:pt x="15658501" y="12167482"/>
                  <a:pt x="15621204" y="12186518"/>
                  <a:pt x="15593486" y="12186518"/>
                </a:cubicBezTo>
                <a:cubicBezTo>
                  <a:pt x="15550462" y="12186518"/>
                  <a:pt x="15532802" y="12153170"/>
                  <a:pt x="15532802" y="12098373"/>
                </a:cubicBezTo>
                <a:cubicBezTo>
                  <a:pt x="15532802" y="12037797"/>
                  <a:pt x="15564337" y="12014001"/>
                  <a:pt x="15595396" y="12014001"/>
                </a:cubicBezTo>
                <a:close/>
                <a:moveTo>
                  <a:pt x="21137553" y="11939658"/>
                </a:moveTo>
                <a:lnTo>
                  <a:pt x="21137553" y="12261372"/>
                </a:lnTo>
                <a:lnTo>
                  <a:pt x="21223093" y="12261372"/>
                </a:lnTo>
                <a:lnTo>
                  <a:pt x="21223093" y="12129817"/>
                </a:lnTo>
                <a:cubicBezTo>
                  <a:pt x="21223297" y="12112790"/>
                  <a:pt x="21222513" y="12095762"/>
                  <a:pt x="21220705" y="12078827"/>
                </a:cubicBezTo>
                <a:cubicBezTo>
                  <a:pt x="21228887" y="12100277"/>
                  <a:pt x="21240309" y="12126010"/>
                  <a:pt x="21252753" y="12151267"/>
                </a:cubicBezTo>
                <a:lnTo>
                  <a:pt x="21306753" y="12261372"/>
                </a:lnTo>
                <a:lnTo>
                  <a:pt x="21419465" y="12261372"/>
                </a:lnTo>
                <a:lnTo>
                  <a:pt x="21419465" y="11939658"/>
                </a:lnTo>
                <a:lnTo>
                  <a:pt x="21333893" y="11939658"/>
                </a:lnTo>
                <a:lnTo>
                  <a:pt x="21333893" y="12052142"/>
                </a:lnTo>
                <a:cubicBezTo>
                  <a:pt x="21333893" y="12074428"/>
                  <a:pt x="21335017" y="12096701"/>
                  <a:pt x="21337301" y="12118871"/>
                </a:cubicBezTo>
                <a:cubicBezTo>
                  <a:pt x="21326323" y="12093240"/>
                  <a:pt x="21311971" y="12064040"/>
                  <a:pt x="21298095" y="12035451"/>
                </a:cubicBezTo>
                <a:lnTo>
                  <a:pt x="21251321" y="11939658"/>
                </a:lnTo>
                <a:close/>
                <a:moveTo>
                  <a:pt x="20629475" y="11939658"/>
                </a:moveTo>
                <a:lnTo>
                  <a:pt x="20629475" y="12261372"/>
                </a:lnTo>
                <a:lnTo>
                  <a:pt x="20718525" y="12261372"/>
                </a:lnTo>
                <a:lnTo>
                  <a:pt x="20718525" y="11939658"/>
                </a:lnTo>
                <a:close/>
                <a:moveTo>
                  <a:pt x="20357997" y="11939658"/>
                </a:moveTo>
                <a:lnTo>
                  <a:pt x="20357997" y="12015905"/>
                </a:lnTo>
                <a:lnTo>
                  <a:pt x="20427749" y="12015905"/>
                </a:lnTo>
                <a:lnTo>
                  <a:pt x="20427749" y="12261372"/>
                </a:lnTo>
                <a:lnTo>
                  <a:pt x="20516665" y="12261372"/>
                </a:lnTo>
                <a:lnTo>
                  <a:pt x="20516665" y="12015905"/>
                </a:lnTo>
                <a:lnTo>
                  <a:pt x="20586417" y="12015905"/>
                </a:lnTo>
                <a:lnTo>
                  <a:pt x="20586417" y="11939658"/>
                </a:lnTo>
                <a:close/>
                <a:moveTo>
                  <a:pt x="20160125" y="11939658"/>
                </a:moveTo>
                <a:lnTo>
                  <a:pt x="20054985" y="12261372"/>
                </a:lnTo>
                <a:lnTo>
                  <a:pt x="20142943" y="12261372"/>
                </a:lnTo>
                <a:lnTo>
                  <a:pt x="20159171" y="12208920"/>
                </a:lnTo>
                <a:lnTo>
                  <a:pt x="20258585" y="12208920"/>
                </a:lnTo>
                <a:lnTo>
                  <a:pt x="20275325" y="12261372"/>
                </a:lnTo>
                <a:lnTo>
                  <a:pt x="20372349" y="12261372"/>
                </a:lnTo>
                <a:lnTo>
                  <a:pt x="20261959" y="11939658"/>
                </a:lnTo>
                <a:close/>
                <a:moveTo>
                  <a:pt x="19656341" y="11939658"/>
                </a:moveTo>
                <a:lnTo>
                  <a:pt x="19656341" y="12261372"/>
                </a:lnTo>
                <a:lnTo>
                  <a:pt x="19745255" y="12261372"/>
                </a:lnTo>
                <a:lnTo>
                  <a:pt x="19745255" y="11939658"/>
                </a:lnTo>
                <a:close/>
                <a:moveTo>
                  <a:pt x="19305669" y="11939658"/>
                </a:moveTo>
                <a:lnTo>
                  <a:pt x="19305669" y="12261372"/>
                </a:lnTo>
                <a:lnTo>
                  <a:pt x="19391241" y="12261372"/>
                </a:lnTo>
                <a:lnTo>
                  <a:pt x="19391241" y="12129817"/>
                </a:lnTo>
                <a:cubicBezTo>
                  <a:pt x="19391445" y="12112786"/>
                  <a:pt x="19390625" y="12095762"/>
                  <a:pt x="19388819" y="12078827"/>
                </a:cubicBezTo>
                <a:cubicBezTo>
                  <a:pt x="19397001" y="12100277"/>
                  <a:pt x="19408421" y="12126010"/>
                  <a:pt x="19420865" y="12151267"/>
                </a:cubicBezTo>
                <a:lnTo>
                  <a:pt x="19474869" y="12261372"/>
                </a:lnTo>
                <a:lnTo>
                  <a:pt x="19587781" y="12261372"/>
                </a:lnTo>
                <a:lnTo>
                  <a:pt x="19587781" y="11939658"/>
                </a:lnTo>
                <a:lnTo>
                  <a:pt x="19502209" y="11939658"/>
                </a:lnTo>
                <a:lnTo>
                  <a:pt x="19502209" y="12052142"/>
                </a:lnTo>
                <a:cubicBezTo>
                  <a:pt x="19502209" y="12074428"/>
                  <a:pt x="19503337" y="12096701"/>
                  <a:pt x="19505619" y="12118871"/>
                </a:cubicBezTo>
                <a:cubicBezTo>
                  <a:pt x="19494641" y="12093240"/>
                  <a:pt x="19480289" y="12064040"/>
                  <a:pt x="19466447" y="12035451"/>
                </a:cubicBezTo>
                <a:lnTo>
                  <a:pt x="19419605" y="11939658"/>
                </a:lnTo>
                <a:close/>
                <a:moveTo>
                  <a:pt x="18967337" y="11939658"/>
                </a:moveTo>
                <a:lnTo>
                  <a:pt x="18967337" y="12145080"/>
                </a:lnTo>
                <a:cubicBezTo>
                  <a:pt x="18967337" y="12213237"/>
                  <a:pt x="18994575" y="12268034"/>
                  <a:pt x="19098285" y="12268034"/>
                </a:cubicBezTo>
                <a:cubicBezTo>
                  <a:pt x="19184811" y="12268034"/>
                  <a:pt x="19238917" y="12227038"/>
                  <a:pt x="19238917" y="12133794"/>
                </a:cubicBezTo>
                <a:lnTo>
                  <a:pt x="19238917" y="11939658"/>
                </a:lnTo>
                <a:lnTo>
                  <a:pt x="19150855" y="11939658"/>
                </a:lnTo>
                <a:lnTo>
                  <a:pt x="19150855" y="12138383"/>
                </a:lnTo>
                <a:cubicBezTo>
                  <a:pt x="19150855" y="12178428"/>
                  <a:pt x="19139401" y="12193691"/>
                  <a:pt x="19103535" y="12193691"/>
                </a:cubicBezTo>
                <a:cubicBezTo>
                  <a:pt x="19066749" y="12193691"/>
                  <a:pt x="19056215" y="12175096"/>
                  <a:pt x="19056215" y="12140797"/>
                </a:cubicBezTo>
                <a:lnTo>
                  <a:pt x="19056215" y="11939658"/>
                </a:lnTo>
                <a:close/>
                <a:moveTo>
                  <a:pt x="18568933" y="11939658"/>
                </a:moveTo>
                <a:lnTo>
                  <a:pt x="18515409" y="12261372"/>
                </a:lnTo>
                <a:lnTo>
                  <a:pt x="18604765" y="12261372"/>
                </a:lnTo>
                <a:lnTo>
                  <a:pt x="18618161" y="12161737"/>
                </a:lnTo>
                <a:cubicBezTo>
                  <a:pt x="18621503" y="12137432"/>
                  <a:pt x="18624845" y="12113126"/>
                  <a:pt x="18627709" y="12081206"/>
                </a:cubicBezTo>
                <a:lnTo>
                  <a:pt x="18628661" y="12081206"/>
                </a:lnTo>
                <a:cubicBezTo>
                  <a:pt x="18633333" y="12113293"/>
                  <a:pt x="18640357" y="12144992"/>
                  <a:pt x="18649697" y="12176048"/>
                </a:cubicBezTo>
                <a:lnTo>
                  <a:pt x="18675029" y="12261372"/>
                </a:lnTo>
                <a:lnTo>
                  <a:pt x="18758213" y="12261372"/>
                </a:lnTo>
                <a:lnTo>
                  <a:pt x="18783851" y="12165646"/>
                </a:lnTo>
                <a:cubicBezTo>
                  <a:pt x="18791965" y="12136072"/>
                  <a:pt x="18798169" y="12109387"/>
                  <a:pt x="18803453" y="12081274"/>
                </a:cubicBezTo>
                <a:lnTo>
                  <a:pt x="18804409" y="12081274"/>
                </a:lnTo>
                <a:cubicBezTo>
                  <a:pt x="18807137" y="12108911"/>
                  <a:pt x="18810545" y="12132740"/>
                  <a:pt x="18813953" y="12154190"/>
                </a:cubicBezTo>
                <a:lnTo>
                  <a:pt x="18831649" y="12261372"/>
                </a:lnTo>
                <a:lnTo>
                  <a:pt x="18925029" y="12261372"/>
                </a:lnTo>
                <a:lnTo>
                  <a:pt x="18871945" y="11939658"/>
                </a:lnTo>
                <a:lnTo>
                  <a:pt x="18774441" y="11939658"/>
                </a:lnTo>
                <a:lnTo>
                  <a:pt x="18740041" y="12049762"/>
                </a:lnTo>
                <a:cubicBezTo>
                  <a:pt x="18732029" y="12074064"/>
                  <a:pt x="18725791" y="12098910"/>
                  <a:pt x="18721393" y="12124106"/>
                </a:cubicBezTo>
                <a:lnTo>
                  <a:pt x="18720439" y="12124106"/>
                </a:lnTo>
                <a:cubicBezTo>
                  <a:pt x="18716109" y="12099508"/>
                  <a:pt x="18710417" y="12075166"/>
                  <a:pt x="18703393" y="12051190"/>
                </a:cubicBezTo>
                <a:lnTo>
                  <a:pt x="18669301" y="11939658"/>
                </a:lnTo>
                <a:close/>
                <a:moveTo>
                  <a:pt x="18129175" y="11939658"/>
                </a:moveTo>
                <a:lnTo>
                  <a:pt x="18075617" y="12261372"/>
                </a:lnTo>
                <a:lnTo>
                  <a:pt x="18165005" y="12261372"/>
                </a:lnTo>
                <a:lnTo>
                  <a:pt x="18178405" y="12161737"/>
                </a:lnTo>
                <a:cubicBezTo>
                  <a:pt x="18181745" y="12137432"/>
                  <a:pt x="18185085" y="12113126"/>
                  <a:pt x="18187949" y="12081206"/>
                </a:cubicBezTo>
                <a:lnTo>
                  <a:pt x="18188905" y="12081206"/>
                </a:lnTo>
                <a:cubicBezTo>
                  <a:pt x="18193541" y="12113296"/>
                  <a:pt x="18200597" y="12144995"/>
                  <a:pt x="18209941" y="12176048"/>
                </a:cubicBezTo>
                <a:lnTo>
                  <a:pt x="18235269" y="12261372"/>
                </a:lnTo>
                <a:lnTo>
                  <a:pt x="18318421" y="12261372"/>
                </a:lnTo>
                <a:lnTo>
                  <a:pt x="18344093" y="12165646"/>
                </a:lnTo>
                <a:cubicBezTo>
                  <a:pt x="18352241" y="12136072"/>
                  <a:pt x="18358445" y="12109387"/>
                  <a:pt x="18363697" y="12081274"/>
                </a:cubicBezTo>
                <a:lnTo>
                  <a:pt x="18364651" y="12081274"/>
                </a:lnTo>
                <a:cubicBezTo>
                  <a:pt x="18367413" y="12108911"/>
                  <a:pt x="18370821" y="12132740"/>
                  <a:pt x="18374231" y="12154190"/>
                </a:cubicBezTo>
                <a:lnTo>
                  <a:pt x="18391891" y="12261372"/>
                </a:lnTo>
                <a:lnTo>
                  <a:pt x="18485237" y="12261372"/>
                </a:lnTo>
                <a:lnTo>
                  <a:pt x="18432189" y="11939658"/>
                </a:lnTo>
                <a:lnTo>
                  <a:pt x="18334683" y="11939658"/>
                </a:lnTo>
                <a:lnTo>
                  <a:pt x="18300285" y="12049762"/>
                </a:lnTo>
                <a:cubicBezTo>
                  <a:pt x="18292273" y="12074058"/>
                  <a:pt x="18286033" y="12098907"/>
                  <a:pt x="18281637" y="12124106"/>
                </a:cubicBezTo>
                <a:lnTo>
                  <a:pt x="18280681" y="12124106"/>
                </a:lnTo>
                <a:cubicBezTo>
                  <a:pt x="18276283" y="12099508"/>
                  <a:pt x="18270521" y="12075169"/>
                  <a:pt x="18263465" y="12051190"/>
                </a:cubicBezTo>
                <a:lnTo>
                  <a:pt x="18229543" y="11939658"/>
                </a:lnTo>
                <a:close/>
                <a:moveTo>
                  <a:pt x="17125837" y="11939658"/>
                </a:moveTo>
                <a:lnTo>
                  <a:pt x="17125837" y="12261372"/>
                </a:lnTo>
                <a:lnTo>
                  <a:pt x="17214749" y="12261372"/>
                </a:lnTo>
                <a:lnTo>
                  <a:pt x="17214749" y="12140797"/>
                </a:lnTo>
                <a:lnTo>
                  <a:pt x="17304617" y="12140797"/>
                </a:lnTo>
                <a:lnTo>
                  <a:pt x="17304617" y="12067881"/>
                </a:lnTo>
                <a:lnTo>
                  <a:pt x="17214749" y="12067881"/>
                </a:lnTo>
                <a:lnTo>
                  <a:pt x="17214749" y="12015905"/>
                </a:lnTo>
                <a:lnTo>
                  <a:pt x="17309935" y="12015905"/>
                </a:lnTo>
                <a:lnTo>
                  <a:pt x="17309935" y="11939658"/>
                </a:lnTo>
                <a:close/>
                <a:moveTo>
                  <a:pt x="16400794" y="11939658"/>
                </a:moveTo>
                <a:lnTo>
                  <a:pt x="16400794" y="12261372"/>
                </a:lnTo>
                <a:lnTo>
                  <a:pt x="16589563" y="12261542"/>
                </a:lnTo>
                <a:lnTo>
                  <a:pt x="16589563" y="12184784"/>
                </a:lnTo>
                <a:lnTo>
                  <a:pt x="16489672" y="12184784"/>
                </a:lnTo>
                <a:lnTo>
                  <a:pt x="16489672" y="12132536"/>
                </a:lnTo>
                <a:lnTo>
                  <a:pt x="16584313" y="12132536"/>
                </a:lnTo>
                <a:lnTo>
                  <a:pt x="16584313" y="12060096"/>
                </a:lnTo>
                <a:lnTo>
                  <a:pt x="16489672" y="12060096"/>
                </a:lnTo>
                <a:lnTo>
                  <a:pt x="16489672" y="12014817"/>
                </a:lnTo>
                <a:lnTo>
                  <a:pt x="16589563" y="12014817"/>
                </a:lnTo>
                <a:lnTo>
                  <a:pt x="16589563" y="11939658"/>
                </a:lnTo>
                <a:close/>
                <a:moveTo>
                  <a:pt x="15805235" y="11939658"/>
                </a:moveTo>
                <a:lnTo>
                  <a:pt x="15805235" y="12145080"/>
                </a:lnTo>
                <a:cubicBezTo>
                  <a:pt x="15805235" y="12213237"/>
                  <a:pt x="15832474" y="12268034"/>
                  <a:pt x="15936183" y="12268034"/>
                </a:cubicBezTo>
                <a:cubicBezTo>
                  <a:pt x="16022710" y="12268034"/>
                  <a:pt x="16076712" y="12227038"/>
                  <a:pt x="16076712" y="12133794"/>
                </a:cubicBezTo>
                <a:lnTo>
                  <a:pt x="16076712" y="11939658"/>
                </a:lnTo>
                <a:lnTo>
                  <a:pt x="15988788" y="11939658"/>
                </a:lnTo>
                <a:lnTo>
                  <a:pt x="15988788" y="12138383"/>
                </a:lnTo>
                <a:cubicBezTo>
                  <a:pt x="15988788" y="12178428"/>
                  <a:pt x="15977299" y="12193691"/>
                  <a:pt x="15941468" y="12193691"/>
                </a:cubicBezTo>
                <a:cubicBezTo>
                  <a:pt x="15904648" y="12193691"/>
                  <a:pt x="15894147" y="12175096"/>
                  <a:pt x="15894147" y="12140797"/>
                </a:cubicBezTo>
                <a:lnTo>
                  <a:pt x="15894147" y="11939658"/>
                </a:lnTo>
                <a:close/>
                <a:moveTo>
                  <a:pt x="15111693" y="11939658"/>
                </a:moveTo>
                <a:lnTo>
                  <a:pt x="15111693" y="12261372"/>
                </a:lnTo>
                <a:lnTo>
                  <a:pt x="15200606" y="12261372"/>
                </a:lnTo>
                <a:lnTo>
                  <a:pt x="15200606" y="12134576"/>
                </a:lnTo>
                <a:lnTo>
                  <a:pt x="15297155" y="12134576"/>
                </a:lnTo>
                <a:lnTo>
                  <a:pt x="15297155" y="12261372"/>
                </a:lnTo>
                <a:lnTo>
                  <a:pt x="15386034" y="12261372"/>
                </a:lnTo>
                <a:lnTo>
                  <a:pt x="15386034" y="11939658"/>
                </a:lnTo>
                <a:lnTo>
                  <a:pt x="15297155" y="11939658"/>
                </a:lnTo>
                <a:lnTo>
                  <a:pt x="15297155" y="12056901"/>
                </a:lnTo>
                <a:lnTo>
                  <a:pt x="15200606" y="12056901"/>
                </a:lnTo>
                <a:lnTo>
                  <a:pt x="15200606" y="11939658"/>
                </a:lnTo>
                <a:close/>
                <a:moveTo>
                  <a:pt x="19961775" y="11937278"/>
                </a:moveTo>
                <a:cubicBezTo>
                  <a:pt x="19856157" y="11937278"/>
                  <a:pt x="19795439" y="12006386"/>
                  <a:pt x="19795439" y="12113602"/>
                </a:cubicBezTo>
                <a:cubicBezTo>
                  <a:pt x="19795439" y="12178427"/>
                  <a:pt x="19821725" y="12265654"/>
                  <a:pt x="19948411" y="12265654"/>
                </a:cubicBezTo>
                <a:cubicBezTo>
                  <a:pt x="19974117" y="12265756"/>
                  <a:pt x="19999685" y="12262054"/>
                  <a:pt x="20024301" y="12254674"/>
                </a:cubicBezTo>
                <a:lnTo>
                  <a:pt x="20013765" y="12175572"/>
                </a:lnTo>
                <a:cubicBezTo>
                  <a:pt x="19998153" y="12181371"/>
                  <a:pt x="19981651" y="12184427"/>
                  <a:pt x="19965013" y="12184614"/>
                </a:cubicBezTo>
                <a:cubicBezTo>
                  <a:pt x="19914933" y="12184614"/>
                  <a:pt x="19893421" y="12154598"/>
                  <a:pt x="19893421" y="12098849"/>
                </a:cubicBezTo>
                <a:cubicBezTo>
                  <a:pt x="19893421" y="12046907"/>
                  <a:pt x="19919535" y="12017808"/>
                  <a:pt x="19961605" y="12017808"/>
                </a:cubicBezTo>
                <a:cubicBezTo>
                  <a:pt x="19979197" y="12017890"/>
                  <a:pt x="19996721" y="12020300"/>
                  <a:pt x="20013697" y="12024981"/>
                </a:cubicBezTo>
                <a:lnTo>
                  <a:pt x="20023925" y="11944892"/>
                </a:lnTo>
                <a:cubicBezTo>
                  <a:pt x="20003607" y="11939875"/>
                  <a:pt x="19982709" y="11937318"/>
                  <a:pt x="19961775" y="11937278"/>
                </a:cubicBezTo>
                <a:close/>
                <a:moveTo>
                  <a:pt x="17644449" y="11937278"/>
                </a:moveTo>
                <a:cubicBezTo>
                  <a:pt x="17538797" y="11937278"/>
                  <a:pt x="17478113" y="12006386"/>
                  <a:pt x="17478113" y="12113602"/>
                </a:cubicBezTo>
                <a:cubicBezTo>
                  <a:pt x="17478113" y="12178427"/>
                  <a:pt x="17504397" y="12265654"/>
                  <a:pt x="17631051" y="12265654"/>
                </a:cubicBezTo>
                <a:cubicBezTo>
                  <a:pt x="17656825" y="12265784"/>
                  <a:pt x="17682429" y="12262095"/>
                  <a:pt x="17707111" y="12254709"/>
                </a:cubicBezTo>
                <a:lnTo>
                  <a:pt x="17696609" y="12175606"/>
                </a:lnTo>
                <a:cubicBezTo>
                  <a:pt x="17680997" y="12181398"/>
                  <a:pt x="17664495" y="12184458"/>
                  <a:pt x="17647859" y="12184648"/>
                </a:cubicBezTo>
                <a:cubicBezTo>
                  <a:pt x="17597777" y="12184648"/>
                  <a:pt x="17576265" y="12154632"/>
                  <a:pt x="17576265" y="12098883"/>
                </a:cubicBezTo>
                <a:cubicBezTo>
                  <a:pt x="17576265" y="12046941"/>
                  <a:pt x="17602379" y="12017842"/>
                  <a:pt x="17644449" y="12017842"/>
                </a:cubicBezTo>
                <a:cubicBezTo>
                  <a:pt x="17662041" y="12017927"/>
                  <a:pt x="17679565" y="12020341"/>
                  <a:pt x="17696541" y="12025015"/>
                </a:cubicBezTo>
                <a:lnTo>
                  <a:pt x="17706565" y="11944892"/>
                </a:lnTo>
                <a:cubicBezTo>
                  <a:pt x="17686245" y="11939875"/>
                  <a:pt x="17665381" y="11937318"/>
                  <a:pt x="17644449" y="11937278"/>
                </a:cubicBezTo>
                <a:close/>
                <a:moveTo>
                  <a:pt x="16265038" y="11933403"/>
                </a:moveTo>
                <a:cubicBezTo>
                  <a:pt x="16179943" y="11933403"/>
                  <a:pt x="16130714" y="11974399"/>
                  <a:pt x="16130714" y="12038239"/>
                </a:cubicBezTo>
                <a:cubicBezTo>
                  <a:pt x="16130714" y="12148343"/>
                  <a:pt x="16251162" y="12120707"/>
                  <a:pt x="16251162" y="12167414"/>
                </a:cubicBezTo>
                <a:cubicBezTo>
                  <a:pt x="16251162" y="12182133"/>
                  <a:pt x="16237321" y="12191209"/>
                  <a:pt x="16215808" y="12191209"/>
                </a:cubicBezTo>
                <a:cubicBezTo>
                  <a:pt x="16192407" y="12190978"/>
                  <a:pt x="16169183" y="12187113"/>
                  <a:pt x="16146976" y="12179753"/>
                </a:cubicBezTo>
                <a:lnTo>
                  <a:pt x="16142203" y="12260760"/>
                </a:lnTo>
                <a:cubicBezTo>
                  <a:pt x="16164039" y="12265417"/>
                  <a:pt x="16186318" y="12267694"/>
                  <a:pt x="16208649" y="12267558"/>
                </a:cubicBezTo>
                <a:cubicBezTo>
                  <a:pt x="16294664" y="12267558"/>
                  <a:pt x="16346757" y="12218948"/>
                  <a:pt x="16346757" y="12154530"/>
                </a:cubicBezTo>
                <a:cubicBezTo>
                  <a:pt x="16346757" y="12053977"/>
                  <a:pt x="16226309" y="12069716"/>
                  <a:pt x="16226309" y="12029196"/>
                </a:cubicBezTo>
                <a:cubicBezTo>
                  <a:pt x="16226309" y="12016789"/>
                  <a:pt x="16236843" y="12006795"/>
                  <a:pt x="16261696" y="12006795"/>
                </a:cubicBezTo>
                <a:cubicBezTo>
                  <a:pt x="16281116" y="12007005"/>
                  <a:pt x="16300412" y="12009888"/>
                  <a:pt x="16319040" y="12015361"/>
                </a:cubicBezTo>
                <a:lnTo>
                  <a:pt x="16323813" y="11938638"/>
                </a:lnTo>
                <a:cubicBezTo>
                  <a:pt x="16304384" y="11935405"/>
                  <a:pt x="16284733" y="11933654"/>
                  <a:pt x="16265038" y="11933403"/>
                </a:cubicBezTo>
                <a:close/>
                <a:moveTo>
                  <a:pt x="20934397" y="11932995"/>
                </a:moveTo>
                <a:cubicBezTo>
                  <a:pt x="20844085" y="11932995"/>
                  <a:pt x="20770481" y="12001152"/>
                  <a:pt x="20770481" y="12105036"/>
                </a:cubicBezTo>
                <a:cubicBezTo>
                  <a:pt x="20770481" y="12207016"/>
                  <a:pt x="20820187" y="12268034"/>
                  <a:pt x="20921509" y="12268034"/>
                </a:cubicBezTo>
                <a:cubicBezTo>
                  <a:pt x="21013285" y="12268034"/>
                  <a:pt x="21085461" y="12199877"/>
                  <a:pt x="21085461" y="12095042"/>
                </a:cubicBezTo>
                <a:cubicBezTo>
                  <a:pt x="21085461" y="11978274"/>
                  <a:pt x="21018537" y="11932995"/>
                  <a:pt x="20934397" y="11932995"/>
                </a:cubicBezTo>
                <a:close/>
                <a:moveTo>
                  <a:pt x="17900551" y="11932995"/>
                </a:moveTo>
                <a:cubicBezTo>
                  <a:pt x="17810205" y="11932995"/>
                  <a:pt x="17736601" y="12001152"/>
                  <a:pt x="17736601" y="12105036"/>
                </a:cubicBezTo>
                <a:cubicBezTo>
                  <a:pt x="17736601" y="12207016"/>
                  <a:pt x="17786309" y="12268034"/>
                  <a:pt x="17887665" y="12268034"/>
                </a:cubicBezTo>
                <a:cubicBezTo>
                  <a:pt x="17979407" y="12268034"/>
                  <a:pt x="18051581" y="12199877"/>
                  <a:pt x="18051581" y="12095042"/>
                </a:cubicBezTo>
                <a:cubicBezTo>
                  <a:pt x="18051581" y="11978274"/>
                  <a:pt x="17984691" y="11932995"/>
                  <a:pt x="17900551" y="11932995"/>
                </a:cubicBezTo>
                <a:close/>
                <a:moveTo>
                  <a:pt x="16923669" y="11932995"/>
                </a:moveTo>
                <a:cubicBezTo>
                  <a:pt x="16833325" y="11932995"/>
                  <a:pt x="16759719" y="12001152"/>
                  <a:pt x="16759719" y="12105036"/>
                </a:cubicBezTo>
                <a:cubicBezTo>
                  <a:pt x="16759719" y="12207016"/>
                  <a:pt x="16809425" y="12268034"/>
                  <a:pt x="16910781" y="12268034"/>
                </a:cubicBezTo>
                <a:cubicBezTo>
                  <a:pt x="17002457" y="12268034"/>
                  <a:pt x="17074697" y="12199877"/>
                  <a:pt x="17074697" y="12095042"/>
                </a:cubicBezTo>
                <a:cubicBezTo>
                  <a:pt x="17074697" y="11978274"/>
                  <a:pt x="17007809" y="11932995"/>
                  <a:pt x="16923669" y="11932995"/>
                </a:cubicBezTo>
                <a:close/>
                <a:moveTo>
                  <a:pt x="15602078" y="11932995"/>
                </a:moveTo>
                <a:cubicBezTo>
                  <a:pt x="15511767" y="11932995"/>
                  <a:pt x="15438162" y="12001152"/>
                  <a:pt x="15438162" y="12105036"/>
                </a:cubicBezTo>
                <a:cubicBezTo>
                  <a:pt x="15438162" y="12207016"/>
                  <a:pt x="15487868" y="12268034"/>
                  <a:pt x="15589191" y="12268034"/>
                </a:cubicBezTo>
                <a:cubicBezTo>
                  <a:pt x="15680967" y="12268034"/>
                  <a:pt x="15753141" y="12199877"/>
                  <a:pt x="15753141" y="12095042"/>
                </a:cubicBezTo>
                <a:cubicBezTo>
                  <a:pt x="15753141" y="11978274"/>
                  <a:pt x="15686218" y="11932995"/>
                  <a:pt x="15602078" y="11932995"/>
                </a:cubicBezTo>
                <a:close/>
                <a:moveTo>
                  <a:pt x="19227221" y="11635994"/>
                </a:moveTo>
                <a:lnTo>
                  <a:pt x="19228177" y="11635994"/>
                </a:lnTo>
                <a:cubicBezTo>
                  <a:pt x="19229677" y="11645692"/>
                  <a:pt x="19231825" y="11655278"/>
                  <a:pt x="19234653" y="11664684"/>
                </a:cubicBezTo>
                <a:cubicBezTo>
                  <a:pt x="19237381" y="11673567"/>
                  <a:pt x="19240177" y="11682633"/>
                  <a:pt x="19243041" y="11691879"/>
                </a:cubicBezTo>
                <a:lnTo>
                  <a:pt x="19255961" y="11732671"/>
                </a:lnTo>
                <a:lnTo>
                  <a:pt x="19200391" y="11732671"/>
                </a:lnTo>
                <a:lnTo>
                  <a:pt x="19211437" y="11697148"/>
                </a:lnTo>
                <a:cubicBezTo>
                  <a:pt x="19214981" y="11686654"/>
                  <a:pt x="19218085" y="11676150"/>
                  <a:pt x="19220777" y="11665636"/>
                </a:cubicBezTo>
                <a:cubicBezTo>
                  <a:pt x="19223471" y="11655122"/>
                  <a:pt x="19225619" y="11645240"/>
                  <a:pt x="19227221" y="11635994"/>
                </a:cubicBezTo>
                <a:close/>
                <a:moveTo>
                  <a:pt x="20645145" y="11609227"/>
                </a:moveTo>
                <a:lnTo>
                  <a:pt x="20671973" y="11614457"/>
                </a:lnTo>
                <a:cubicBezTo>
                  <a:pt x="20695695" y="11625267"/>
                  <a:pt x="20707239" y="11652158"/>
                  <a:pt x="20707239" y="11694327"/>
                </a:cubicBezTo>
                <a:cubicBezTo>
                  <a:pt x="20707239" y="11745444"/>
                  <a:pt x="20686279" y="11768951"/>
                  <a:pt x="20664105" y="11777509"/>
                </a:cubicBezTo>
                <a:lnTo>
                  <a:pt x="20643295" y="11781362"/>
                </a:lnTo>
                <a:lnTo>
                  <a:pt x="20616549" y="11775482"/>
                </a:lnTo>
                <a:cubicBezTo>
                  <a:pt x="20593437" y="11763525"/>
                  <a:pt x="20583485" y="11734473"/>
                  <a:pt x="20583485" y="11693375"/>
                </a:cubicBezTo>
                <a:cubicBezTo>
                  <a:pt x="20583485" y="11647968"/>
                  <a:pt x="20601223" y="11623231"/>
                  <a:pt x="20623195" y="11613701"/>
                </a:cubicBezTo>
                <a:close/>
                <a:moveTo>
                  <a:pt x="20311291" y="11605286"/>
                </a:moveTo>
                <a:lnTo>
                  <a:pt x="20341565" y="11615224"/>
                </a:lnTo>
                <a:cubicBezTo>
                  <a:pt x="20347745" y="11621428"/>
                  <a:pt x="20350275" y="11630011"/>
                  <a:pt x="20350225" y="11639529"/>
                </a:cubicBezTo>
                <a:cubicBezTo>
                  <a:pt x="20350225" y="11651443"/>
                  <a:pt x="20346039" y="11660613"/>
                  <a:pt x="20338809" y="11666804"/>
                </a:cubicBezTo>
                <a:lnTo>
                  <a:pt x="20309413" y="11676112"/>
                </a:lnTo>
                <a:lnTo>
                  <a:pt x="20296085" y="11675256"/>
                </a:lnTo>
                <a:lnTo>
                  <a:pt x="20296085" y="11606181"/>
                </a:lnTo>
                <a:close/>
                <a:moveTo>
                  <a:pt x="21293959" y="11604337"/>
                </a:moveTo>
                <a:lnTo>
                  <a:pt x="21325977" y="11615687"/>
                </a:lnTo>
                <a:cubicBezTo>
                  <a:pt x="21332569" y="11622719"/>
                  <a:pt x="21335357" y="11632373"/>
                  <a:pt x="21335425" y="11642860"/>
                </a:cubicBezTo>
                <a:cubicBezTo>
                  <a:pt x="21335425" y="11656203"/>
                  <a:pt x="21330287" y="11666451"/>
                  <a:pt x="21322279" y="11673365"/>
                </a:cubicBezTo>
                <a:lnTo>
                  <a:pt x="21292243" y="11683745"/>
                </a:lnTo>
                <a:lnTo>
                  <a:pt x="21287015" y="11683381"/>
                </a:lnTo>
                <a:lnTo>
                  <a:pt x="21287015" y="11604720"/>
                </a:lnTo>
                <a:close/>
                <a:moveTo>
                  <a:pt x="17448385" y="11602647"/>
                </a:moveTo>
                <a:cubicBezTo>
                  <a:pt x="17463113" y="11602647"/>
                  <a:pt x="17473339" y="11606046"/>
                  <a:pt x="17479067" y="11612845"/>
                </a:cubicBezTo>
                <a:lnTo>
                  <a:pt x="17479203" y="11612879"/>
                </a:lnTo>
                <a:cubicBezTo>
                  <a:pt x="17484999" y="11619650"/>
                  <a:pt x="17488067" y="11628322"/>
                  <a:pt x="17487829" y="11637218"/>
                </a:cubicBezTo>
                <a:cubicBezTo>
                  <a:pt x="17487829" y="11649320"/>
                  <a:pt x="17484009" y="11658498"/>
                  <a:pt x="17476339" y="11664685"/>
                </a:cubicBezTo>
                <a:cubicBezTo>
                  <a:pt x="17467817" y="11671127"/>
                  <a:pt x="17457281" y="11674366"/>
                  <a:pt x="17446577" y="11673829"/>
                </a:cubicBezTo>
                <a:cubicBezTo>
                  <a:pt x="17444021" y="11673829"/>
                  <a:pt x="17441293" y="11673591"/>
                  <a:pt x="17438429" y="11673591"/>
                </a:cubicBezTo>
                <a:cubicBezTo>
                  <a:pt x="17436145" y="11673530"/>
                  <a:pt x="17433861" y="11673292"/>
                  <a:pt x="17431609" y="11672877"/>
                </a:cubicBezTo>
                <a:lnTo>
                  <a:pt x="17431609" y="11603633"/>
                </a:lnTo>
                <a:cubicBezTo>
                  <a:pt x="17434065" y="11603204"/>
                  <a:pt x="17436553" y="11602966"/>
                  <a:pt x="17439043" y="11602919"/>
                </a:cubicBezTo>
                <a:cubicBezTo>
                  <a:pt x="17442385" y="11602647"/>
                  <a:pt x="17445521" y="11602647"/>
                  <a:pt x="17448385" y="11602647"/>
                </a:cubicBezTo>
                <a:close/>
                <a:moveTo>
                  <a:pt x="18716859" y="11602613"/>
                </a:moveTo>
                <a:lnTo>
                  <a:pt x="18720269" y="11602613"/>
                </a:lnTo>
                <a:cubicBezTo>
                  <a:pt x="18735609" y="11602589"/>
                  <a:pt x="18746383" y="11606386"/>
                  <a:pt x="18752621" y="11614001"/>
                </a:cubicBezTo>
                <a:lnTo>
                  <a:pt x="18752553" y="11613729"/>
                </a:lnTo>
                <a:cubicBezTo>
                  <a:pt x="18758827" y="11621398"/>
                  <a:pt x="18762133" y="11631038"/>
                  <a:pt x="18761895" y="11640923"/>
                </a:cubicBezTo>
                <a:cubicBezTo>
                  <a:pt x="18761895" y="11654205"/>
                  <a:pt x="18757497" y="11664335"/>
                  <a:pt x="18748701" y="11671313"/>
                </a:cubicBezTo>
                <a:cubicBezTo>
                  <a:pt x="18740109" y="11678221"/>
                  <a:pt x="18729337" y="11681913"/>
                  <a:pt x="18718291" y="11681749"/>
                </a:cubicBezTo>
                <a:lnTo>
                  <a:pt x="18715427" y="11681749"/>
                </a:lnTo>
                <a:cubicBezTo>
                  <a:pt x="18714133" y="11681722"/>
                  <a:pt x="18712837" y="11681562"/>
                  <a:pt x="18711575" y="11681274"/>
                </a:cubicBezTo>
                <a:lnTo>
                  <a:pt x="18711575" y="11603089"/>
                </a:lnTo>
                <a:cubicBezTo>
                  <a:pt x="18713313" y="11602776"/>
                  <a:pt x="18715085" y="11602616"/>
                  <a:pt x="18716859" y="11602613"/>
                </a:cubicBezTo>
                <a:close/>
                <a:moveTo>
                  <a:pt x="20853973" y="11534694"/>
                </a:moveTo>
                <a:lnTo>
                  <a:pt x="20853973" y="11740082"/>
                </a:lnTo>
                <a:cubicBezTo>
                  <a:pt x="20853973" y="11808239"/>
                  <a:pt x="20881245" y="11863036"/>
                  <a:pt x="20984955" y="11863036"/>
                </a:cubicBezTo>
                <a:lnTo>
                  <a:pt x="20985979" y="11862898"/>
                </a:lnTo>
                <a:lnTo>
                  <a:pt x="20986899" y="11863036"/>
                </a:lnTo>
                <a:cubicBezTo>
                  <a:pt x="21073393" y="11863036"/>
                  <a:pt x="21127393" y="11822040"/>
                  <a:pt x="21127393" y="11728660"/>
                </a:cubicBezTo>
                <a:lnTo>
                  <a:pt x="21127393" y="11534694"/>
                </a:lnTo>
                <a:lnTo>
                  <a:pt x="21125485" y="11534694"/>
                </a:lnTo>
                <a:lnTo>
                  <a:pt x="21039469" y="11534694"/>
                </a:lnTo>
                <a:lnTo>
                  <a:pt x="21037525" y="11534694"/>
                </a:lnTo>
                <a:lnTo>
                  <a:pt x="21037525" y="11733419"/>
                </a:lnTo>
                <a:cubicBezTo>
                  <a:pt x="21037525" y="11763427"/>
                  <a:pt x="21031083" y="11779515"/>
                  <a:pt x="21012729" y="11785683"/>
                </a:cubicBezTo>
                <a:lnTo>
                  <a:pt x="20991625" y="11788503"/>
                </a:lnTo>
                <a:lnTo>
                  <a:pt x="20954681" y="11775108"/>
                </a:lnTo>
                <a:cubicBezTo>
                  <a:pt x="20947455" y="11766172"/>
                  <a:pt x="20944829" y="11752949"/>
                  <a:pt x="20944829" y="11735799"/>
                </a:cubicBezTo>
                <a:lnTo>
                  <a:pt x="20944829" y="11534694"/>
                </a:lnTo>
                <a:lnTo>
                  <a:pt x="20942885" y="11534694"/>
                </a:lnTo>
                <a:lnTo>
                  <a:pt x="20855917" y="11534694"/>
                </a:lnTo>
                <a:close/>
                <a:moveTo>
                  <a:pt x="18364453" y="11532692"/>
                </a:moveTo>
                <a:lnTo>
                  <a:pt x="18364453" y="11855154"/>
                </a:lnTo>
                <a:lnTo>
                  <a:pt x="18553699" y="11855154"/>
                </a:lnTo>
                <a:lnTo>
                  <a:pt x="18553699" y="11778737"/>
                </a:lnTo>
                <a:lnTo>
                  <a:pt x="18453569" y="11778737"/>
                </a:lnTo>
                <a:lnTo>
                  <a:pt x="18453569" y="11726183"/>
                </a:lnTo>
                <a:lnTo>
                  <a:pt x="18548449" y="11726183"/>
                </a:lnTo>
                <a:lnTo>
                  <a:pt x="18548449" y="11653573"/>
                </a:lnTo>
                <a:lnTo>
                  <a:pt x="18453569" y="11653573"/>
                </a:lnTo>
                <a:lnTo>
                  <a:pt x="18453569" y="11608191"/>
                </a:lnTo>
                <a:lnTo>
                  <a:pt x="18553699" y="11608191"/>
                </a:lnTo>
                <a:lnTo>
                  <a:pt x="18553699" y="11532692"/>
                </a:lnTo>
                <a:close/>
                <a:moveTo>
                  <a:pt x="17945695" y="11532624"/>
                </a:moveTo>
                <a:lnTo>
                  <a:pt x="17945695" y="11855086"/>
                </a:lnTo>
                <a:lnTo>
                  <a:pt x="18034813" y="11855086"/>
                </a:lnTo>
                <a:lnTo>
                  <a:pt x="18034813" y="11532624"/>
                </a:lnTo>
                <a:close/>
                <a:moveTo>
                  <a:pt x="17084181" y="11532624"/>
                </a:moveTo>
                <a:lnTo>
                  <a:pt x="17084181" y="11855086"/>
                </a:lnTo>
                <a:lnTo>
                  <a:pt x="17273429" y="11855086"/>
                </a:lnTo>
                <a:lnTo>
                  <a:pt x="17273429" y="11778635"/>
                </a:lnTo>
                <a:lnTo>
                  <a:pt x="17173299" y="11778635"/>
                </a:lnTo>
                <a:lnTo>
                  <a:pt x="17173299" y="11726081"/>
                </a:lnTo>
                <a:lnTo>
                  <a:pt x="17268145" y="11726081"/>
                </a:lnTo>
                <a:lnTo>
                  <a:pt x="17268145" y="11653471"/>
                </a:lnTo>
                <a:lnTo>
                  <a:pt x="17173299" y="11653471"/>
                </a:lnTo>
                <a:lnTo>
                  <a:pt x="17173299" y="11608089"/>
                </a:lnTo>
                <a:lnTo>
                  <a:pt x="17273429" y="11608089"/>
                </a:lnTo>
                <a:lnTo>
                  <a:pt x="17273429" y="11532624"/>
                </a:lnTo>
                <a:close/>
                <a:moveTo>
                  <a:pt x="18888861" y="11532590"/>
                </a:moveTo>
                <a:lnTo>
                  <a:pt x="18888861" y="11855052"/>
                </a:lnTo>
                <a:lnTo>
                  <a:pt x="19036685" y="11855052"/>
                </a:lnTo>
                <a:lnTo>
                  <a:pt x="19064811" y="11775745"/>
                </a:lnTo>
                <a:lnTo>
                  <a:pt x="18977977" y="11775745"/>
                </a:lnTo>
                <a:lnTo>
                  <a:pt x="18977977" y="11532590"/>
                </a:lnTo>
                <a:close/>
                <a:moveTo>
                  <a:pt x="19179799" y="11532586"/>
                </a:moveTo>
                <a:lnTo>
                  <a:pt x="19074421" y="11855048"/>
                </a:lnTo>
                <a:lnTo>
                  <a:pt x="19162549" y="11855048"/>
                </a:lnTo>
                <a:lnTo>
                  <a:pt x="19178845" y="11802494"/>
                </a:lnTo>
                <a:lnTo>
                  <a:pt x="19278497" y="11802494"/>
                </a:lnTo>
                <a:lnTo>
                  <a:pt x="19295269" y="11855048"/>
                </a:lnTo>
                <a:lnTo>
                  <a:pt x="19392537" y="11855048"/>
                </a:lnTo>
                <a:lnTo>
                  <a:pt x="19281837" y="11532586"/>
                </a:lnTo>
                <a:close/>
                <a:moveTo>
                  <a:pt x="17595665" y="11532450"/>
                </a:moveTo>
                <a:lnTo>
                  <a:pt x="17702133" y="11855047"/>
                </a:lnTo>
                <a:lnTo>
                  <a:pt x="17807037" y="11855047"/>
                </a:lnTo>
                <a:lnTo>
                  <a:pt x="17911701" y="11532450"/>
                </a:lnTo>
                <a:lnTo>
                  <a:pt x="17820673" y="11532450"/>
                </a:lnTo>
                <a:lnTo>
                  <a:pt x="17772909" y="11689159"/>
                </a:lnTo>
                <a:cubicBezTo>
                  <a:pt x="17770593" y="11696502"/>
                  <a:pt x="17768785" y="11702927"/>
                  <a:pt x="17767183" y="11708502"/>
                </a:cubicBezTo>
                <a:cubicBezTo>
                  <a:pt x="17765581" y="11714077"/>
                  <a:pt x="17764217" y="11719176"/>
                  <a:pt x="17763091" y="11723799"/>
                </a:cubicBezTo>
                <a:cubicBezTo>
                  <a:pt x="17761965" y="11728422"/>
                  <a:pt x="17761013" y="11732841"/>
                  <a:pt x="17760229" y="11737158"/>
                </a:cubicBezTo>
                <a:cubicBezTo>
                  <a:pt x="17759443" y="11741475"/>
                  <a:pt x="17758557" y="11746166"/>
                  <a:pt x="17757601" y="11751265"/>
                </a:cubicBezTo>
                <a:lnTo>
                  <a:pt x="17756649" y="11751265"/>
                </a:lnTo>
                <a:cubicBezTo>
                  <a:pt x="17754091" y="11740082"/>
                  <a:pt x="17751431" y="11729884"/>
                  <a:pt x="17748737" y="11720671"/>
                </a:cubicBezTo>
                <a:cubicBezTo>
                  <a:pt x="17746045" y="11711425"/>
                  <a:pt x="17743385" y="11702509"/>
                  <a:pt x="17740829" y="11693919"/>
                </a:cubicBezTo>
                <a:lnTo>
                  <a:pt x="17691463" y="11532450"/>
                </a:lnTo>
                <a:close/>
                <a:moveTo>
                  <a:pt x="19422469" y="11532416"/>
                </a:moveTo>
                <a:lnTo>
                  <a:pt x="19422469" y="11855048"/>
                </a:lnTo>
                <a:lnTo>
                  <a:pt x="19508245" y="11855048"/>
                </a:lnTo>
                <a:lnTo>
                  <a:pt x="19508245" y="11723187"/>
                </a:lnTo>
                <a:cubicBezTo>
                  <a:pt x="19508245" y="11712683"/>
                  <a:pt x="19508109" y="11703913"/>
                  <a:pt x="19507769" y="11696910"/>
                </a:cubicBezTo>
                <a:cubicBezTo>
                  <a:pt x="19507427" y="11689907"/>
                  <a:pt x="19506813" y="11681647"/>
                  <a:pt x="19505825" y="11672061"/>
                </a:cubicBezTo>
                <a:cubicBezTo>
                  <a:pt x="19509985" y="11682871"/>
                  <a:pt x="19514791" y="11694496"/>
                  <a:pt x="19520213" y="11706938"/>
                </a:cubicBezTo>
                <a:cubicBezTo>
                  <a:pt x="19525633" y="11719380"/>
                  <a:pt x="19531565" y="11731967"/>
                  <a:pt x="19537939" y="11744705"/>
                </a:cubicBezTo>
                <a:lnTo>
                  <a:pt x="19592077" y="11855048"/>
                </a:lnTo>
                <a:lnTo>
                  <a:pt x="19705129" y="11855048"/>
                </a:lnTo>
                <a:lnTo>
                  <a:pt x="19705129" y="11532416"/>
                </a:lnTo>
                <a:lnTo>
                  <a:pt x="19619385" y="11532416"/>
                </a:lnTo>
                <a:lnTo>
                  <a:pt x="19619385" y="11645104"/>
                </a:lnTo>
                <a:cubicBezTo>
                  <a:pt x="19619385" y="11655302"/>
                  <a:pt x="19619625" y="11666180"/>
                  <a:pt x="19620101" y="11677806"/>
                </a:cubicBezTo>
                <a:cubicBezTo>
                  <a:pt x="19620613" y="11689431"/>
                  <a:pt x="19621465" y="11700819"/>
                  <a:pt x="19622727" y="11711969"/>
                </a:cubicBezTo>
                <a:cubicBezTo>
                  <a:pt x="19617307" y="11698939"/>
                  <a:pt x="19611137" y="11685342"/>
                  <a:pt x="19604283" y="11671177"/>
                </a:cubicBezTo>
                <a:cubicBezTo>
                  <a:pt x="19597431" y="11657012"/>
                  <a:pt x="19590477" y="11642769"/>
                  <a:pt x="19583453" y="11628447"/>
                </a:cubicBezTo>
                <a:lnTo>
                  <a:pt x="19536509" y="11532416"/>
                </a:lnTo>
                <a:close/>
                <a:moveTo>
                  <a:pt x="21293697" y="11532280"/>
                </a:moveTo>
                <a:cubicBezTo>
                  <a:pt x="21258343" y="11532280"/>
                  <a:pt x="21225819" y="11533232"/>
                  <a:pt x="21196193" y="11534693"/>
                </a:cubicBezTo>
                <a:lnTo>
                  <a:pt x="21196193" y="11856373"/>
                </a:lnTo>
                <a:lnTo>
                  <a:pt x="21198137" y="11856373"/>
                </a:lnTo>
                <a:lnTo>
                  <a:pt x="21285105" y="11856373"/>
                </a:lnTo>
                <a:lnTo>
                  <a:pt x="21287015" y="11856373"/>
                </a:lnTo>
                <a:lnTo>
                  <a:pt x="21287015" y="11757316"/>
                </a:lnTo>
                <a:lnTo>
                  <a:pt x="21298469" y="11757724"/>
                </a:lnTo>
                <a:lnTo>
                  <a:pt x="21298805" y="11757667"/>
                </a:lnTo>
                <a:lnTo>
                  <a:pt x="21300413" y="11757724"/>
                </a:lnTo>
                <a:cubicBezTo>
                  <a:pt x="21386941" y="11757724"/>
                  <a:pt x="21428975" y="11702451"/>
                  <a:pt x="21428975" y="11640005"/>
                </a:cubicBezTo>
                <a:cubicBezTo>
                  <a:pt x="21428975" y="11568993"/>
                  <a:pt x="21381655" y="11532280"/>
                  <a:pt x="21295641" y="11532280"/>
                </a:cubicBezTo>
                <a:lnTo>
                  <a:pt x="21294029" y="11532320"/>
                </a:lnTo>
                <a:close/>
                <a:moveTo>
                  <a:pt x="20315723" y="11532280"/>
                </a:moveTo>
                <a:cubicBezTo>
                  <a:pt x="20275085" y="11532280"/>
                  <a:pt x="20235435" y="11532756"/>
                  <a:pt x="20205333" y="11534693"/>
                </a:cubicBezTo>
                <a:lnTo>
                  <a:pt x="20205333" y="11856373"/>
                </a:lnTo>
                <a:lnTo>
                  <a:pt x="20207241" y="11856373"/>
                </a:lnTo>
                <a:lnTo>
                  <a:pt x="20294211" y="11856373"/>
                </a:lnTo>
                <a:lnTo>
                  <a:pt x="20296153" y="11856373"/>
                </a:lnTo>
                <a:lnTo>
                  <a:pt x="20296153" y="11739130"/>
                </a:lnTo>
                <a:lnTo>
                  <a:pt x="20297621" y="11739130"/>
                </a:lnTo>
                <a:lnTo>
                  <a:pt x="20358337" y="11856373"/>
                </a:lnTo>
                <a:lnTo>
                  <a:pt x="20360281" y="11856373"/>
                </a:lnTo>
                <a:lnTo>
                  <a:pt x="20466411" y="11856373"/>
                </a:lnTo>
                <a:lnTo>
                  <a:pt x="20468353" y="11856373"/>
                </a:lnTo>
                <a:lnTo>
                  <a:pt x="20410397" y="11758200"/>
                </a:lnTo>
                <a:cubicBezTo>
                  <a:pt x="20403203" y="11745793"/>
                  <a:pt x="20395567" y="11733895"/>
                  <a:pt x="20386975" y="11721011"/>
                </a:cubicBezTo>
                <a:cubicBezTo>
                  <a:pt x="20424239" y="11707652"/>
                  <a:pt x="20445751" y="11670973"/>
                  <a:pt x="20445751" y="11632866"/>
                </a:cubicBezTo>
                <a:cubicBezTo>
                  <a:pt x="20445751" y="11561378"/>
                  <a:pt x="20399861" y="11532280"/>
                  <a:pt x="20317665" y="11532280"/>
                </a:cubicBezTo>
                <a:lnTo>
                  <a:pt x="20315865" y="11532295"/>
                </a:lnTo>
                <a:close/>
                <a:moveTo>
                  <a:pt x="18250475" y="11530105"/>
                </a:moveTo>
                <a:cubicBezTo>
                  <a:pt x="18226337" y="11529680"/>
                  <a:pt x="18202337" y="11533895"/>
                  <a:pt x="18179801" y="11542513"/>
                </a:cubicBezTo>
                <a:cubicBezTo>
                  <a:pt x="18159925" y="11550311"/>
                  <a:pt x="18142061" y="11562477"/>
                  <a:pt x="18127573" y="11578104"/>
                </a:cubicBezTo>
                <a:cubicBezTo>
                  <a:pt x="18112913" y="11594281"/>
                  <a:pt x="18101833" y="11613328"/>
                  <a:pt x="18094981" y="11634023"/>
                </a:cubicBezTo>
                <a:cubicBezTo>
                  <a:pt x="18087207" y="11657516"/>
                  <a:pt x="18083423" y="11682134"/>
                  <a:pt x="18083729" y="11706871"/>
                </a:cubicBezTo>
                <a:cubicBezTo>
                  <a:pt x="18083865" y="11724034"/>
                  <a:pt x="18085877" y="11741133"/>
                  <a:pt x="18089729" y="11757861"/>
                </a:cubicBezTo>
                <a:cubicBezTo>
                  <a:pt x="18093753" y="11775793"/>
                  <a:pt x="18101593" y="11792657"/>
                  <a:pt x="18112709" y="11807321"/>
                </a:cubicBezTo>
                <a:cubicBezTo>
                  <a:pt x="18125117" y="11823366"/>
                  <a:pt x="18141245" y="11836192"/>
                  <a:pt x="18159687" y="11844714"/>
                </a:cubicBezTo>
                <a:cubicBezTo>
                  <a:pt x="18179633" y="11854436"/>
                  <a:pt x="18205439" y="11859297"/>
                  <a:pt x="18237043" y="11859297"/>
                </a:cubicBezTo>
                <a:cubicBezTo>
                  <a:pt x="18250271" y="11859277"/>
                  <a:pt x="18263465" y="11858312"/>
                  <a:pt x="18276557" y="11856408"/>
                </a:cubicBezTo>
                <a:lnTo>
                  <a:pt x="18276693" y="11856306"/>
                </a:lnTo>
                <a:cubicBezTo>
                  <a:pt x="18289101" y="11854579"/>
                  <a:pt x="18301375" y="11851863"/>
                  <a:pt x="18313377" y="11848182"/>
                </a:cubicBezTo>
                <a:lnTo>
                  <a:pt x="18302809" y="11768875"/>
                </a:lnTo>
                <a:cubicBezTo>
                  <a:pt x="18295033" y="11772087"/>
                  <a:pt x="18286921" y="11774372"/>
                  <a:pt x="18278637" y="11775674"/>
                </a:cubicBezTo>
                <a:cubicBezTo>
                  <a:pt x="18270489" y="11777156"/>
                  <a:pt x="18262237" y="11777961"/>
                  <a:pt x="18253953" y="11778087"/>
                </a:cubicBezTo>
                <a:cubicBezTo>
                  <a:pt x="18228759" y="11778087"/>
                  <a:pt x="18210451" y="11770755"/>
                  <a:pt x="18199097" y="11756093"/>
                </a:cubicBezTo>
                <a:cubicBezTo>
                  <a:pt x="18187745" y="11741432"/>
                  <a:pt x="18182053" y="11720094"/>
                  <a:pt x="18182053" y="11692084"/>
                </a:cubicBezTo>
                <a:cubicBezTo>
                  <a:pt x="18182017" y="11665933"/>
                  <a:pt x="18188121" y="11645853"/>
                  <a:pt x="18200429" y="11631847"/>
                </a:cubicBezTo>
                <a:cubicBezTo>
                  <a:pt x="18212735" y="11617842"/>
                  <a:pt x="18229407" y="11610839"/>
                  <a:pt x="18250509" y="11610839"/>
                </a:cubicBezTo>
                <a:cubicBezTo>
                  <a:pt x="18259645" y="11610839"/>
                  <a:pt x="18268749" y="11611475"/>
                  <a:pt x="18277783" y="11612743"/>
                </a:cubicBezTo>
                <a:cubicBezTo>
                  <a:pt x="18286205" y="11613912"/>
                  <a:pt x="18294523" y="11615673"/>
                  <a:pt x="18302671" y="11618012"/>
                </a:cubicBezTo>
                <a:lnTo>
                  <a:pt x="18312729" y="11537753"/>
                </a:lnTo>
                <a:cubicBezTo>
                  <a:pt x="18302841" y="11535085"/>
                  <a:pt x="18292749" y="11533168"/>
                  <a:pt x="18282557" y="11532009"/>
                </a:cubicBezTo>
                <a:cubicBezTo>
                  <a:pt x="18271921" y="11530758"/>
                  <a:pt x="18261181" y="11530122"/>
                  <a:pt x="18250475" y="11530105"/>
                </a:cubicBezTo>
                <a:close/>
                <a:moveTo>
                  <a:pt x="18720439" y="11530037"/>
                </a:moveTo>
                <a:cubicBezTo>
                  <a:pt x="18702437" y="11530037"/>
                  <a:pt x="18685461" y="11530275"/>
                  <a:pt x="18669301" y="11530751"/>
                </a:cubicBezTo>
                <a:cubicBezTo>
                  <a:pt x="18653173" y="11531227"/>
                  <a:pt x="18637629" y="11531781"/>
                  <a:pt x="18622593" y="11532416"/>
                </a:cubicBezTo>
                <a:lnTo>
                  <a:pt x="18622593" y="11855048"/>
                </a:lnTo>
                <a:lnTo>
                  <a:pt x="18711711" y="11855048"/>
                </a:lnTo>
                <a:lnTo>
                  <a:pt x="18711711" y="11755515"/>
                </a:lnTo>
                <a:cubicBezTo>
                  <a:pt x="18714917" y="11755821"/>
                  <a:pt x="18717609" y="11755991"/>
                  <a:pt x="18719859" y="11755991"/>
                </a:cubicBezTo>
                <a:lnTo>
                  <a:pt x="18725145" y="11755991"/>
                </a:lnTo>
                <a:cubicBezTo>
                  <a:pt x="18744509" y="11756396"/>
                  <a:pt x="18763769" y="11753153"/>
                  <a:pt x="18781907" y="11746439"/>
                </a:cubicBezTo>
                <a:cubicBezTo>
                  <a:pt x="18796977" y="11740728"/>
                  <a:pt x="18810681" y="11731941"/>
                  <a:pt x="18822137" y="11720638"/>
                </a:cubicBezTo>
                <a:cubicBezTo>
                  <a:pt x="18832739" y="11709923"/>
                  <a:pt x="18840853" y="11697053"/>
                  <a:pt x="18846001" y="11682905"/>
                </a:cubicBezTo>
                <a:lnTo>
                  <a:pt x="18846035" y="11682871"/>
                </a:lnTo>
                <a:cubicBezTo>
                  <a:pt x="18851321" y="11668489"/>
                  <a:pt x="18854013" y="11653283"/>
                  <a:pt x="18853945" y="11637966"/>
                </a:cubicBezTo>
                <a:cubicBezTo>
                  <a:pt x="18854047" y="11602273"/>
                  <a:pt x="18842693" y="11575360"/>
                  <a:pt x="18819853" y="11557231"/>
                </a:cubicBezTo>
                <a:cubicBezTo>
                  <a:pt x="18797009" y="11539103"/>
                  <a:pt x="18763873" y="11530037"/>
                  <a:pt x="18720439" y="11530037"/>
                </a:cubicBezTo>
                <a:close/>
                <a:moveTo>
                  <a:pt x="17453157" y="11530037"/>
                </a:moveTo>
                <a:cubicBezTo>
                  <a:pt x="17432701" y="11530061"/>
                  <a:pt x="17412961" y="11530231"/>
                  <a:pt x="17393973" y="11530547"/>
                </a:cubicBezTo>
                <a:cubicBezTo>
                  <a:pt x="17374983" y="11530863"/>
                  <a:pt x="17357801" y="11531498"/>
                  <a:pt x="17342459" y="11532450"/>
                </a:cubicBezTo>
                <a:lnTo>
                  <a:pt x="17342459" y="11855048"/>
                </a:lnTo>
                <a:lnTo>
                  <a:pt x="17431577" y="11855048"/>
                </a:lnTo>
                <a:lnTo>
                  <a:pt x="17431577" y="11737499"/>
                </a:lnTo>
                <a:lnTo>
                  <a:pt x="17434985" y="11737499"/>
                </a:lnTo>
                <a:lnTo>
                  <a:pt x="17495841" y="11855048"/>
                </a:lnTo>
                <a:lnTo>
                  <a:pt x="17604049" y="11855048"/>
                </a:lnTo>
                <a:lnTo>
                  <a:pt x="17546093" y="11756637"/>
                </a:lnTo>
                <a:cubicBezTo>
                  <a:pt x="17542581" y="11750246"/>
                  <a:pt x="17538899" y="11744059"/>
                  <a:pt x="17535081" y="11737975"/>
                </a:cubicBezTo>
                <a:cubicBezTo>
                  <a:pt x="17531297" y="11731948"/>
                  <a:pt x="17527137" y="11725737"/>
                  <a:pt x="17522603" y="11719346"/>
                </a:cubicBezTo>
                <a:cubicBezTo>
                  <a:pt x="17531671" y="11716280"/>
                  <a:pt x="17540125" y="11711592"/>
                  <a:pt x="17547525" y="11705511"/>
                </a:cubicBezTo>
                <a:cubicBezTo>
                  <a:pt x="17554785" y="11699559"/>
                  <a:pt x="17561025" y="11692461"/>
                  <a:pt x="17565969" y="11684503"/>
                </a:cubicBezTo>
                <a:cubicBezTo>
                  <a:pt x="17570913" y="11676528"/>
                  <a:pt x="17574797" y="11667931"/>
                  <a:pt x="17577457" y="11658940"/>
                </a:cubicBezTo>
                <a:cubicBezTo>
                  <a:pt x="17580185" y="11649874"/>
                  <a:pt x="17581549" y="11640461"/>
                  <a:pt x="17581549" y="11630997"/>
                </a:cubicBezTo>
                <a:cubicBezTo>
                  <a:pt x="17581549" y="11595416"/>
                  <a:pt x="17570433" y="11569697"/>
                  <a:pt x="17548241" y="11553832"/>
                </a:cubicBezTo>
                <a:cubicBezTo>
                  <a:pt x="17526045" y="11537967"/>
                  <a:pt x="17494341" y="11530037"/>
                  <a:pt x="17453157" y="11530037"/>
                </a:cubicBezTo>
                <a:close/>
                <a:moveTo>
                  <a:pt x="20048609" y="11529425"/>
                </a:moveTo>
                <a:cubicBezTo>
                  <a:pt x="19931025" y="11529425"/>
                  <a:pt x="19858373" y="11599961"/>
                  <a:pt x="19858373" y="11704355"/>
                </a:cubicBezTo>
                <a:cubicBezTo>
                  <a:pt x="19858373" y="11800624"/>
                  <a:pt x="19916229" y="11862085"/>
                  <a:pt x="20024709" y="11862085"/>
                </a:cubicBezTo>
                <a:lnTo>
                  <a:pt x="20025911" y="11861970"/>
                </a:lnTo>
                <a:lnTo>
                  <a:pt x="20026653" y="11862085"/>
                </a:lnTo>
                <a:cubicBezTo>
                  <a:pt x="20070633" y="11862085"/>
                  <a:pt x="20111713" y="11853518"/>
                  <a:pt x="20142805" y="11839683"/>
                </a:cubicBezTo>
                <a:lnTo>
                  <a:pt x="20142805" y="11681001"/>
                </a:lnTo>
                <a:lnTo>
                  <a:pt x="20140863" y="11681001"/>
                </a:lnTo>
                <a:lnTo>
                  <a:pt x="20053893" y="11681001"/>
                </a:lnTo>
                <a:lnTo>
                  <a:pt x="20051949" y="11681001"/>
                </a:lnTo>
                <a:lnTo>
                  <a:pt x="20051949" y="11778699"/>
                </a:lnTo>
                <a:lnTo>
                  <a:pt x="20034881" y="11780938"/>
                </a:lnTo>
                <a:lnTo>
                  <a:pt x="20000201" y="11775155"/>
                </a:lnTo>
                <a:cubicBezTo>
                  <a:pt x="19970289" y="11763554"/>
                  <a:pt x="19956865" y="11735663"/>
                  <a:pt x="19956865" y="11698134"/>
                </a:cubicBezTo>
                <a:cubicBezTo>
                  <a:pt x="19956865" y="11659177"/>
                  <a:pt x="19974067" y="11628806"/>
                  <a:pt x="20007479" y="11616056"/>
                </a:cubicBezTo>
                <a:lnTo>
                  <a:pt x="20045581" y="11609627"/>
                </a:lnTo>
                <a:lnTo>
                  <a:pt x="20087811" y="11613429"/>
                </a:lnTo>
                <a:cubicBezTo>
                  <a:pt x="20102125" y="11616058"/>
                  <a:pt x="20116197" y="11619999"/>
                  <a:pt x="20129851" y="11625218"/>
                </a:cubicBezTo>
                <a:lnTo>
                  <a:pt x="20129937" y="11624698"/>
                </a:lnTo>
                <a:lnTo>
                  <a:pt x="20131793" y="11625218"/>
                </a:lnTo>
                <a:lnTo>
                  <a:pt x="20145193" y="11543736"/>
                </a:lnTo>
                <a:cubicBezTo>
                  <a:pt x="20114475" y="11534497"/>
                  <a:pt x="20082633" y="11529680"/>
                  <a:pt x="20050553" y="11529425"/>
                </a:cubicBezTo>
                <a:lnTo>
                  <a:pt x="20049607" y="11529576"/>
                </a:lnTo>
                <a:close/>
                <a:moveTo>
                  <a:pt x="20650851" y="11527827"/>
                </a:moveTo>
                <a:cubicBezTo>
                  <a:pt x="20560505" y="11527827"/>
                  <a:pt x="20486901" y="11595984"/>
                  <a:pt x="20486901" y="11699868"/>
                </a:cubicBezTo>
                <a:cubicBezTo>
                  <a:pt x="20486901" y="11802052"/>
                  <a:pt x="20536607" y="11863036"/>
                  <a:pt x="20637929" y="11863036"/>
                </a:cubicBezTo>
                <a:lnTo>
                  <a:pt x="20638837" y="11862862"/>
                </a:lnTo>
                <a:lnTo>
                  <a:pt x="20639873" y="11863036"/>
                </a:lnTo>
                <a:cubicBezTo>
                  <a:pt x="20731649" y="11863036"/>
                  <a:pt x="20803755" y="11794879"/>
                  <a:pt x="20803823" y="11689873"/>
                </a:cubicBezTo>
                <a:cubicBezTo>
                  <a:pt x="20803823" y="11573106"/>
                  <a:pt x="20736901" y="11527827"/>
                  <a:pt x="20652793" y="11527827"/>
                </a:cubicBezTo>
                <a:lnTo>
                  <a:pt x="20651941" y="11527991"/>
                </a:lnTo>
                <a:close/>
                <a:moveTo>
                  <a:pt x="16959567" y="11526195"/>
                </a:moveTo>
                <a:cubicBezTo>
                  <a:pt x="16916771" y="11526195"/>
                  <a:pt x="16883633" y="11535669"/>
                  <a:pt x="16860153" y="11554613"/>
                </a:cubicBezTo>
                <a:cubicBezTo>
                  <a:pt x="16836675" y="11573558"/>
                  <a:pt x="16824937" y="11599121"/>
                  <a:pt x="16824937" y="11631302"/>
                </a:cubicBezTo>
                <a:cubicBezTo>
                  <a:pt x="16824937" y="11649751"/>
                  <a:pt x="16827893" y="11664640"/>
                  <a:pt x="16833801" y="11675970"/>
                </a:cubicBezTo>
                <a:cubicBezTo>
                  <a:pt x="16839177" y="11686610"/>
                  <a:pt x="16846783" y="11695975"/>
                  <a:pt x="16856097" y="11703437"/>
                </a:cubicBezTo>
                <a:cubicBezTo>
                  <a:pt x="16864933" y="11710378"/>
                  <a:pt x="16874789" y="11715926"/>
                  <a:pt x="16885313" y="11719889"/>
                </a:cubicBezTo>
                <a:cubicBezTo>
                  <a:pt x="16895849" y="11723901"/>
                  <a:pt x="16905599" y="11727504"/>
                  <a:pt x="16914531" y="11730903"/>
                </a:cubicBezTo>
                <a:cubicBezTo>
                  <a:pt x="16922485" y="11733721"/>
                  <a:pt x="16929993" y="11737661"/>
                  <a:pt x="16936829" y="11742597"/>
                </a:cubicBezTo>
                <a:cubicBezTo>
                  <a:pt x="16942613" y="11746812"/>
                  <a:pt x="16945933" y="11753607"/>
                  <a:pt x="16945693" y="11760749"/>
                </a:cubicBezTo>
                <a:cubicBezTo>
                  <a:pt x="16945825" y="11767844"/>
                  <a:pt x="16942181" y="11774479"/>
                  <a:pt x="16936113" y="11778188"/>
                </a:cubicBezTo>
                <a:cubicBezTo>
                  <a:pt x="16928317" y="11782849"/>
                  <a:pt x="16919311" y="11785099"/>
                  <a:pt x="16910237" y="11784647"/>
                </a:cubicBezTo>
                <a:cubicBezTo>
                  <a:pt x="16897865" y="11784616"/>
                  <a:pt x="16885519" y="11783478"/>
                  <a:pt x="16873349" y="11781248"/>
                </a:cubicBezTo>
                <a:cubicBezTo>
                  <a:pt x="16862435" y="11779432"/>
                  <a:pt x="16851693" y="11776716"/>
                  <a:pt x="16841233" y="11773123"/>
                </a:cubicBezTo>
                <a:lnTo>
                  <a:pt x="16836461" y="11854333"/>
                </a:lnTo>
                <a:cubicBezTo>
                  <a:pt x="16847329" y="11856893"/>
                  <a:pt x="16858369" y="11858654"/>
                  <a:pt x="16869495" y="11859602"/>
                </a:cubicBezTo>
                <a:cubicBezTo>
                  <a:pt x="16880677" y="11860554"/>
                  <a:pt x="16891861" y="11861030"/>
                  <a:pt x="16903041" y="11861030"/>
                </a:cubicBezTo>
                <a:cubicBezTo>
                  <a:pt x="16922701" y="11861299"/>
                  <a:pt x="16942273" y="11858396"/>
                  <a:pt x="16960999" y="11852430"/>
                </a:cubicBezTo>
                <a:cubicBezTo>
                  <a:pt x="16976965" y="11847443"/>
                  <a:pt x="16991785" y="11839356"/>
                  <a:pt x="17004603" y="11828634"/>
                </a:cubicBezTo>
                <a:cubicBezTo>
                  <a:pt x="17016165" y="11818776"/>
                  <a:pt x="17025465" y="11806559"/>
                  <a:pt x="17031877" y="11792805"/>
                </a:cubicBezTo>
                <a:lnTo>
                  <a:pt x="17031911" y="11792805"/>
                </a:lnTo>
                <a:cubicBezTo>
                  <a:pt x="17038389" y="11778725"/>
                  <a:pt x="17041661" y="11763391"/>
                  <a:pt x="17041491" y="11747900"/>
                </a:cubicBezTo>
                <a:cubicBezTo>
                  <a:pt x="17041515" y="11731015"/>
                  <a:pt x="17038561" y="11717160"/>
                  <a:pt x="17032627" y="11706326"/>
                </a:cubicBezTo>
                <a:cubicBezTo>
                  <a:pt x="17027121" y="11695982"/>
                  <a:pt x="17019545" y="11686875"/>
                  <a:pt x="17010365" y="11679573"/>
                </a:cubicBezTo>
                <a:cubicBezTo>
                  <a:pt x="17001461" y="11672591"/>
                  <a:pt x="16991629" y="11666870"/>
                  <a:pt x="16981149" y="11662576"/>
                </a:cubicBezTo>
                <a:cubicBezTo>
                  <a:pt x="16970579" y="11658293"/>
                  <a:pt x="16960863" y="11654214"/>
                  <a:pt x="16951897" y="11650407"/>
                </a:cubicBezTo>
                <a:cubicBezTo>
                  <a:pt x="16944097" y="11647181"/>
                  <a:pt x="16936637" y="11643183"/>
                  <a:pt x="16929633" y="11638475"/>
                </a:cubicBezTo>
                <a:cubicBezTo>
                  <a:pt x="16924057" y="11634953"/>
                  <a:pt x="16920701" y="11628807"/>
                  <a:pt x="16920769" y="11622226"/>
                </a:cubicBezTo>
                <a:cubicBezTo>
                  <a:pt x="16920765" y="11615842"/>
                  <a:pt x="16923901" y="11609859"/>
                  <a:pt x="16929157" y="11606215"/>
                </a:cubicBezTo>
                <a:cubicBezTo>
                  <a:pt x="16934749" y="11601932"/>
                  <a:pt x="16943749" y="11599757"/>
                  <a:pt x="16956225" y="11599757"/>
                </a:cubicBezTo>
                <a:cubicBezTo>
                  <a:pt x="16966013" y="11599760"/>
                  <a:pt x="16975785" y="11600555"/>
                  <a:pt x="16985445" y="11602136"/>
                </a:cubicBezTo>
                <a:cubicBezTo>
                  <a:pt x="16994965" y="11603724"/>
                  <a:pt x="17004399" y="11605797"/>
                  <a:pt x="17013705" y="11608357"/>
                </a:cubicBezTo>
                <a:lnTo>
                  <a:pt x="17018513" y="11531464"/>
                </a:lnTo>
                <a:cubicBezTo>
                  <a:pt x="17008261" y="11529856"/>
                  <a:pt x="16997955" y="11528574"/>
                  <a:pt x="16987591" y="11527622"/>
                </a:cubicBezTo>
                <a:cubicBezTo>
                  <a:pt x="16977227" y="11526671"/>
                  <a:pt x="16967885" y="11526195"/>
                  <a:pt x="16959567" y="11526195"/>
                </a:cubicBezTo>
                <a:close/>
                <a:moveTo>
                  <a:pt x="21594413" y="11522285"/>
                </a:moveTo>
                <a:lnTo>
                  <a:pt x="21594413" y="12262757"/>
                </a:lnTo>
                <a:lnTo>
                  <a:pt x="22334887" y="12262757"/>
                </a:lnTo>
                <a:lnTo>
                  <a:pt x="22334887" y="11522285"/>
                </a:lnTo>
                <a:close/>
                <a:moveTo>
                  <a:pt x="0" y="0"/>
                </a:moveTo>
                <a:lnTo>
                  <a:pt x="23039359" y="0"/>
                </a:lnTo>
                <a:lnTo>
                  <a:pt x="23039359" y="12960334"/>
                </a:lnTo>
                <a:lnTo>
                  <a:pt x="0" y="129603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353" name="Title 1">
            <a:extLst>
              <a:ext uri="{FF2B5EF4-FFF2-40B4-BE49-F238E27FC236}">
                <a16:creationId xmlns:a16="http://schemas.microsoft.com/office/drawing/2014/main" id="{2F3144BC-05D4-7370-D714-871C85280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54" name="Textplatzhalter 9">
            <a:extLst>
              <a:ext uri="{FF2B5EF4-FFF2-40B4-BE49-F238E27FC236}">
                <a16:creationId xmlns:a16="http://schemas.microsoft.com/office/drawing/2014/main" id="{2B93F051-D102-D55D-C08A-1F8748BF2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375621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4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37">
            <a:extLst>
              <a:ext uri="{FF2B5EF4-FFF2-40B4-BE49-F238E27FC236}">
                <a16:creationId xmlns:a16="http://schemas.microsoft.com/office/drawing/2014/main" id="{424FD692-4890-CB06-D7D5-FF3B69BA021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1"/>
            <a:ext cx="8640332" cy="12960350"/>
          </a:xfrm>
          <a:custGeom>
            <a:avLst/>
            <a:gdLst>
              <a:gd name="connsiteX0" fmla="*/ 0 w 9144000"/>
              <a:gd name="connsiteY0" fmla="*/ 0 h 13716000"/>
              <a:gd name="connsiteX1" fmla="*/ 9144000 w 9144000"/>
              <a:gd name="connsiteY1" fmla="*/ 0 h 13716000"/>
              <a:gd name="connsiteX2" fmla="*/ 9144000 w 9144000"/>
              <a:gd name="connsiteY2" fmla="*/ 13716000 h 13716000"/>
              <a:gd name="connsiteX3" fmla="*/ 4607642 w 9144000"/>
              <a:gd name="connsiteY3" fmla="*/ 13716000 h 13716000"/>
              <a:gd name="connsiteX4" fmla="*/ 4607642 w 9144000"/>
              <a:gd name="connsiteY4" fmla="*/ 4565386 h 13716000"/>
              <a:gd name="connsiteX5" fmla="*/ 0 w 9144000"/>
              <a:gd name="connsiteY5" fmla="*/ 4565386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3716000">
                <a:moveTo>
                  <a:pt x="0" y="0"/>
                </a:moveTo>
                <a:lnTo>
                  <a:pt x="9144000" y="0"/>
                </a:lnTo>
                <a:lnTo>
                  <a:pt x="9144000" y="13716000"/>
                </a:lnTo>
                <a:lnTo>
                  <a:pt x="4607642" y="13716000"/>
                </a:lnTo>
                <a:lnTo>
                  <a:pt x="4607642" y="4565386"/>
                </a:lnTo>
                <a:lnTo>
                  <a:pt x="0" y="45653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2A8DF96-6E6D-47D2-B248-25F849CBE3A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5365939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60C086-0B68-9B56-F230-D45B6D2008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1051412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34350B9-CE2C-292A-CBAC-FF0FDC057F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6D33763D-0EF0-C325-B9CE-81019C9AAE1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9C94A8C-6DEE-6915-91AA-B8E12EF24F9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90F5CA17-6F45-6FAB-089C-2FE7106A933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678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41350" y="1"/>
            <a:ext cx="765931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6781BBA-338E-4A9F-B37C-B5B88D194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0076756" y="12004675"/>
            <a:ext cx="1152128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EAAA6-68A0-07A3-8A61-9FDAEBBC2C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76756" y="1440038"/>
            <a:ext cx="11521281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741DE1B-4202-A735-2E62-4624C78342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076657" y="3362325"/>
            <a:ext cx="11521281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06583908-EBF6-2734-152D-12EAA30CCD6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1894B69-A2DA-9F6F-02E6-9152FB6AB9F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99F2A83-929C-B82C-EDE8-9A67957E747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043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4">
            <a:extLst>
              <a:ext uri="{FF2B5EF4-FFF2-40B4-BE49-F238E27FC236}">
                <a16:creationId xmlns:a16="http://schemas.microsoft.com/office/drawing/2014/main" id="{DAB9558A-4B62-A33D-0C18-50F18FD0C03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388" y="1"/>
            <a:ext cx="864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3E6AA9D-4170-E280-C45F-63E5883B00A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88196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9B97FB-4A07-0CC9-5796-58C8F6068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11088034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4C29A76-59B0-3ACD-E492-287C2EA35D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67CEED-8675-F5C9-770B-AC9DB1E5236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CEA7A3B-9FC9-0751-3AD9-4EC52290ABB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380E2358-FFB8-9ABF-2723-EF8D0B271A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56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1:1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>
            <a:extLst>
              <a:ext uri="{FF2B5EF4-FFF2-40B4-BE49-F238E27FC236}">
                <a16:creationId xmlns:a16="http://schemas.microsoft.com/office/drawing/2014/main" id="{D8922FA7-E0CE-9922-7529-2B460F1CE91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0079388" y="0"/>
            <a:ext cx="1296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BE51F4-5560-B5CB-76DF-F830F1DE1BE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6736884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55EF5B-3745-BB11-3657-655350E6E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6736723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C61C72A-381D-7C46-416E-60AA22DAA3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6732629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77BAC04-52AF-8721-6473-C8DA242BED33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F3EE76E-804A-B932-DF25-321626797F0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A36DA05-2A48-A2F4-63CF-0E0425208CB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38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lin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1439863"/>
            <a:ext cx="15352350" cy="19208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8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4142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8A3EE6D5-59A1-AF41-3567-8070CAE9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E63F02E-2400-8647-529D-366FCFB7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AE0492C-57E9-54BE-1BDB-333793BB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372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842A7E-3568-2013-C7FA-5A783D4BA30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620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F79CE7-C2B0-A325-A01A-D064A76D9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8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7DCC22E-5EF1-5909-3635-CDC29B2AB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A450620-3269-781B-A667-D5D655C386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1B39999-C11E-08BB-5956-0DED5813187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681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B8F0FD-619A-074F-8E9D-6513EE7E12EE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90292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B5793E-2C25-88A7-750D-D2EF9B3076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90030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10196D2-1AE4-D73B-7E66-2F3D274935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1" y="3362325"/>
            <a:ext cx="19185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87B92596-CB97-83F7-A6B8-7CE740F5A32F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80331CA-BF10-C65A-CA2C-91DE80EFE9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A83938A-0763-596A-7A44-AAD1EDE4A6C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7830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at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1">
            <a:extLst>
              <a:ext uri="{FF2B5EF4-FFF2-40B4-BE49-F238E27FC236}">
                <a16:creationId xmlns:a16="http://schemas.microsoft.com/office/drawing/2014/main" id="{568F4B5F-FC90-7D7C-545F-2C1FE5F635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918593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A0E1ADC0-790B-C008-F62A-65F85212793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1" y="4686196"/>
            <a:ext cx="19185938" cy="68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A03343B-55ED-3A9B-09AF-2C47993BFBAA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918567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DCBC69-93E4-A27D-232E-513FC87EBC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674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66C73F3-BB48-632D-FBA1-3EA4FEEE39CC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3537A21-B74E-7326-63EA-BCA67FB2216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9F23F4F-54F2-A90F-2CE5-235F0BE66792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845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>
            <a:extLst>
              <a:ext uri="{FF2B5EF4-FFF2-40B4-BE49-F238E27FC236}">
                <a16:creationId xmlns:a16="http://schemas.microsoft.com/office/drawing/2014/main" id="{DCB7E9E1-51A6-B89C-CF4A-A80A1FF7FC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0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F2442F6F-0775-8287-1B7E-89393DD8A716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0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2" name="Textplatzhalter 11">
            <a:extLst>
              <a:ext uri="{FF2B5EF4-FFF2-40B4-BE49-F238E27FC236}">
                <a16:creationId xmlns:a16="http://schemas.microsoft.com/office/drawing/2014/main" id="{79280561-7BDB-33EA-D79E-45BA15846E2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85485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84C93889-1042-451C-F114-DCA3B7A2E428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12485486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ECB0505-C32E-68C9-1347-ED9D3B5843C3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AE957C-30AD-7B9E-CC09-DB19C2F99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00"/>
            <a:ext cx="19200813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7034EADB-A16F-B192-A2D8-FBC1E16ADCC8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67AA00A-206B-EA46-44F4-B39D3CD31E2F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9E74A272-0ABE-1E99-6C0B-6BD17FCEA169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67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94C173A5-53EC-3FD6-9DC1-A7570B43A436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8364F42-EA5F-FAD0-400E-4CD59AFA9B13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51" name="Picture 50" descr="A red and grey squares&#10;&#10;Description automatically generated">
              <a:extLst>
                <a:ext uri="{FF2B5EF4-FFF2-40B4-BE49-F238E27FC236}">
                  <a16:creationId xmlns:a16="http://schemas.microsoft.com/office/drawing/2014/main" id="{B862BD38-7D4D-AD83-0111-A152412CB60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5581D82-5330-6523-7F4F-DE9D54381F98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6D36F82-0F5B-5E86-E03B-993095F53289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93DFB3E-9DC1-2068-E9EA-81B385E2EBDB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E033128-05B7-3B04-C23C-A908D26156F4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8B69602-DB3D-07B7-B8F3-7266EB2CCE0E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FC9795A-4CE7-9AC9-7242-CC0C2C24C40D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883A2D5-56E5-D0A2-1704-424745B19B39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ACE7B61-4583-864B-F1C6-E86EE805F31D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B18A7F3-6D46-377E-6041-1E4C30D5B65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B391B10-B038-5665-E5BD-CEAE18FEF0C0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7D11FA6-5D4F-BBAE-E84C-5CDF8880F863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C791CC8-15E1-3955-56E4-7C081FE2C344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A642009-E540-6BB3-7CA2-5AD9856CAE70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AA14B67-F8C0-0237-7CCE-263B13238830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E9D8A64-1FC2-F0B4-D978-9DFD2F20F299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3AE6B58-58B8-01A1-A22F-F4FA02D527B4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63A5558-3687-5D85-4CBE-20D8DFD8E42F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1AC4506-475E-866E-DAF2-0129DF9A6534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C51E3B9-7A77-A758-A16C-F12BE8A55CE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D9DA06B-FE00-E779-81B5-A6FF28A9721B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EC8E989-ABE4-C410-C0AA-96AC6CDDD466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4CC3C43-F1F4-CD81-815F-3CA0604E3530}"/>
                </a:ext>
              </a:extLst>
            </p:cNvPr>
            <p:cNvGrpSpPr/>
            <p:nvPr userDrawn="1"/>
          </p:nvGrpSpPr>
          <p:grpSpPr>
            <a:xfrm>
              <a:off x="18539649" y="11526386"/>
              <a:ext cx="2880191" cy="334852"/>
              <a:chOff x="18539649" y="11526386"/>
              <a:chExt cx="2880191" cy="3348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A755D66-5155-9AAF-4D12-37FF187E70F6}"/>
                  </a:ext>
                </a:extLst>
              </p:cNvPr>
              <p:cNvSpPr/>
              <p:nvPr userDrawn="1"/>
            </p:nvSpPr>
            <p:spPr>
              <a:xfrm>
                <a:off x="18539649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EDB6494-8A7C-66E0-8377-22190FBC96B3}"/>
                  </a:ext>
                </a:extLst>
              </p:cNvPr>
              <p:cNvSpPr/>
              <p:nvPr userDrawn="1"/>
            </p:nvSpPr>
            <p:spPr>
              <a:xfrm>
                <a:off x="18798547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DC6A421-3365-9EFF-CCFA-5BADDF20F27C}"/>
                  </a:ext>
                </a:extLst>
              </p:cNvPr>
              <p:cNvSpPr/>
              <p:nvPr userDrawn="1"/>
            </p:nvSpPr>
            <p:spPr>
              <a:xfrm>
                <a:off x="19057171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3329363-ADED-D89B-1BC7-168D504EFDA1}"/>
                  </a:ext>
                </a:extLst>
              </p:cNvPr>
              <p:cNvSpPr/>
              <p:nvPr userDrawn="1"/>
            </p:nvSpPr>
            <p:spPr>
              <a:xfrm>
                <a:off x="19310376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5E546ED-F302-802C-1F67-710E12C4A185}"/>
                  </a:ext>
                </a:extLst>
              </p:cNvPr>
              <p:cNvSpPr/>
              <p:nvPr userDrawn="1"/>
            </p:nvSpPr>
            <p:spPr>
              <a:xfrm>
                <a:off x="19660061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FA27E58-F0F3-6A05-3285-DD2A3A8FA31F}"/>
                  </a:ext>
                </a:extLst>
              </p:cNvPr>
              <p:cNvSpPr/>
              <p:nvPr userDrawn="1"/>
            </p:nvSpPr>
            <p:spPr>
              <a:xfrm>
                <a:off x="19798425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708197-8B0C-9673-A3B6-5B9910AFDE63}"/>
                  </a:ext>
                </a:extLst>
              </p:cNvPr>
              <p:cNvSpPr/>
              <p:nvPr userDrawn="1"/>
            </p:nvSpPr>
            <p:spPr>
              <a:xfrm>
                <a:off x="20078818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A484368-F7E8-768E-E1FC-251526F19410}"/>
                  </a:ext>
                </a:extLst>
              </p:cNvPr>
              <p:cNvSpPr/>
              <p:nvPr userDrawn="1"/>
            </p:nvSpPr>
            <p:spPr>
              <a:xfrm>
                <a:off x="20337306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D2524A-90CB-C4B4-4CA7-278D8C19614E}"/>
                  </a:ext>
                </a:extLst>
              </p:cNvPr>
              <p:cNvSpPr/>
              <p:nvPr userDrawn="1"/>
            </p:nvSpPr>
            <p:spPr>
              <a:xfrm>
                <a:off x="20603226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2ADB29D-DE5D-3771-BBD1-B326E663A3B4}"/>
                  </a:ext>
                </a:extLst>
              </p:cNvPr>
              <p:cNvSpPr/>
              <p:nvPr userDrawn="1"/>
            </p:nvSpPr>
            <p:spPr>
              <a:xfrm>
                <a:off x="20789132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60FA04D-2132-F00F-DAE9-9EB16AABCD33}"/>
                  </a:ext>
                </a:extLst>
              </p:cNvPr>
              <p:cNvSpPr/>
              <p:nvPr userDrawn="1"/>
            </p:nvSpPr>
            <p:spPr>
              <a:xfrm>
                <a:off x="21137181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5DF38-A5D3-F53F-4270-F71ACD11352D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8" y="15"/>
            <a:ext cx="23039363" cy="12960336"/>
          </a:xfrm>
          <a:custGeom>
            <a:avLst/>
            <a:gdLst>
              <a:gd name="connsiteX0" fmla="*/ 20207449 w 23039363"/>
              <a:gd name="connsiteY0" fmla="*/ 12043068 h 12960336"/>
              <a:gd name="connsiteX1" fmla="*/ 20208405 w 23039363"/>
              <a:gd name="connsiteY1" fmla="*/ 12043068 h 12960336"/>
              <a:gd name="connsiteX2" fmla="*/ 20223233 w 23039363"/>
              <a:gd name="connsiteY2" fmla="*/ 12098851 h 12960336"/>
              <a:gd name="connsiteX3" fmla="*/ 20236121 w 23039363"/>
              <a:gd name="connsiteY3" fmla="*/ 12139337 h 12960336"/>
              <a:gd name="connsiteX4" fmla="*/ 20180687 w 23039363"/>
              <a:gd name="connsiteY4" fmla="*/ 12139337 h 12960336"/>
              <a:gd name="connsiteX5" fmla="*/ 20191699 w 23039363"/>
              <a:gd name="connsiteY5" fmla="*/ 12104086 h 12960336"/>
              <a:gd name="connsiteX6" fmla="*/ 20207449 w 23039363"/>
              <a:gd name="connsiteY6" fmla="*/ 12043068 h 12960336"/>
              <a:gd name="connsiteX7" fmla="*/ 20927719 w 23039363"/>
              <a:gd name="connsiteY7" fmla="*/ 12014003 h 12960336"/>
              <a:gd name="connsiteX8" fmla="*/ 20990825 w 23039363"/>
              <a:gd name="connsiteY8" fmla="*/ 12099327 h 12960336"/>
              <a:gd name="connsiteX9" fmla="*/ 20925809 w 23039363"/>
              <a:gd name="connsiteY9" fmla="*/ 12186520 h 12960336"/>
              <a:gd name="connsiteX10" fmla="*/ 20865125 w 23039363"/>
              <a:gd name="connsiteY10" fmla="*/ 12098375 h 12960336"/>
              <a:gd name="connsiteX11" fmla="*/ 20927719 w 23039363"/>
              <a:gd name="connsiteY11" fmla="*/ 12014003 h 12960336"/>
              <a:gd name="connsiteX12" fmla="*/ 17893873 w 23039363"/>
              <a:gd name="connsiteY12" fmla="*/ 12014003 h 12960336"/>
              <a:gd name="connsiteX13" fmla="*/ 17956945 w 23039363"/>
              <a:gd name="connsiteY13" fmla="*/ 12099327 h 12960336"/>
              <a:gd name="connsiteX14" fmla="*/ 17891965 w 23039363"/>
              <a:gd name="connsiteY14" fmla="*/ 12186520 h 12960336"/>
              <a:gd name="connsiteX15" fmla="*/ 17831245 w 23039363"/>
              <a:gd name="connsiteY15" fmla="*/ 12098375 h 12960336"/>
              <a:gd name="connsiteX16" fmla="*/ 17893873 w 23039363"/>
              <a:gd name="connsiteY16" fmla="*/ 12014003 h 12960336"/>
              <a:gd name="connsiteX17" fmla="*/ 16916991 w 23039363"/>
              <a:gd name="connsiteY17" fmla="*/ 12014003 h 12960336"/>
              <a:gd name="connsiteX18" fmla="*/ 16980097 w 23039363"/>
              <a:gd name="connsiteY18" fmla="*/ 12099327 h 12960336"/>
              <a:gd name="connsiteX19" fmla="*/ 16915081 w 23039363"/>
              <a:gd name="connsiteY19" fmla="*/ 12186520 h 12960336"/>
              <a:gd name="connsiteX20" fmla="*/ 16854363 w 23039363"/>
              <a:gd name="connsiteY20" fmla="*/ 12098375 h 12960336"/>
              <a:gd name="connsiteX21" fmla="*/ 16916991 w 23039363"/>
              <a:gd name="connsiteY21" fmla="*/ 12014003 h 12960336"/>
              <a:gd name="connsiteX22" fmla="*/ 15595400 w 23039363"/>
              <a:gd name="connsiteY22" fmla="*/ 12014003 h 12960336"/>
              <a:gd name="connsiteX23" fmla="*/ 15658505 w 23039363"/>
              <a:gd name="connsiteY23" fmla="*/ 12099327 h 12960336"/>
              <a:gd name="connsiteX24" fmla="*/ 15593490 w 23039363"/>
              <a:gd name="connsiteY24" fmla="*/ 12186520 h 12960336"/>
              <a:gd name="connsiteX25" fmla="*/ 15532806 w 23039363"/>
              <a:gd name="connsiteY25" fmla="*/ 12098375 h 12960336"/>
              <a:gd name="connsiteX26" fmla="*/ 15595400 w 23039363"/>
              <a:gd name="connsiteY26" fmla="*/ 12014003 h 12960336"/>
              <a:gd name="connsiteX27" fmla="*/ 21137557 w 23039363"/>
              <a:gd name="connsiteY27" fmla="*/ 11939660 h 12960336"/>
              <a:gd name="connsiteX28" fmla="*/ 21137557 w 23039363"/>
              <a:gd name="connsiteY28" fmla="*/ 12261374 h 12960336"/>
              <a:gd name="connsiteX29" fmla="*/ 21223097 w 23039363"/>
              <a:gd name="connsiteY29" fmla="*/ 12261374 h 12960336"/>
              <a:gd name="connsiteX30" fmla="*/ 21223097 w 23039363"/>
              <a:gd name="connsiteY30" fmla="*/ 12129819 h 12960336"/>
              <a:gd name="connsiteX31" fmla="*/ 21220709 w 23039363"/>
              <a:gd name="connsiteY31" fmla="*/ 12078829 h 12960336"/>
              <a:gd name="connsiteX32" fmla="*/ 21252757 w 23039363"/>
              <a:gd name="connsiteY32" fmla="*/ 12151269 h 12960336"/>
              <a:gd name="connsiteX33" fmla="*/ 21306757 w 23039363"/>
              <a:gd name="connsiteY33" fmla="*/ 12261374 h 12960336"/>
              <a:gd name="connsiteX34" fmla="*/ 21419469 w 23039363"/>
              <a:gd name="connsiteY34" fmla="*/ 12261374 h 12960336"/>
              <a:gd name="connsiteX35" fmla="*/ 21419469 w 23039363"/>
              <a:gd name="connsiteY35" fmla="*/ 11939660 h 12960336"/>
              <a:gd name="connsiteX36" fmla="*/ 21333897 w 23039363"/>
              <a:gd name="connsiteY36" fmla="*/ 11939660 h 12960336"/>
              <a:gd name="connsiteX37" fmla="*/ 21333897 w 23039363"/>
              <a:gd name="connsiteY37" fmla="*/ 12052144 h 12960336"/>
              <a:gd name="connsiteX38" fmla="*/ 21337305 w 23039363"/>
              <a:gd name="connsiteY38" fmla="*/ 12118873 h 12960336"/>
              <a:gd name="connsiteX39" fmla="*/ 21298099 w 23039363"/>
              <a:gd name="connsiteY39" fmla="*/ 12035453 h 12960336"/>
              <a:gd name="connsiteX40" fmla="*/ 21251325 w 23039363"/>
              <a:gd name="connsiteY40" fmla="*/ 11939660 h 12960336"/>
              <a:gd name="connsiteX41" fmla="*/ 20629479 w 23039363"/>
              <a:gd name="connsiteY41" fmla="*/ 11939660 h 12960336"/>
              <a:gd name="connsiteX42" fmla="*/ 20629479 w 23039363"/>
              <a:gd name="connsiteY42" fmla="*/ 12261374 h 12960336"/>
              <a:gd name="connsiteX43" fmla="*/ 20718529 w 23039363"/>
              <a:gd name="connsiteY43" fmla="*/ 12261374 h 12960336"/>
              <a:gd name="connsiteX44" fmla="*/ 20718529 w 23039363"/>
              <a:gd name="connsiteY44" fmla="*/ 11939660 h 12960336"/>
              <a:gd name="connsiteX45" fmla="*/ 20358001 w 23039363"/>
              <a:gd name="connsiteY45" fmla="*/ 11939660 h 12960336"/>
              <a:gd name="connsiteX46" fmla="*/ 20358001 w 23039363"/>
              <a:gd name="connsiteY46" fmla="*/ 12015907 h 12960336"/>
              <a:gd name="connsiteX47" fmla="*/ 20427753 w 23039363"/>
              <a:gd name="connsiteY47" fmla="*/ 12015907 h 12960336"/>
              <a:gd name="connsiteX48" fmla="*/ 20427753 w 23039363"/>
              <a:gd name="connsiteY48" fmla="*/ 12261374 h 12960336"/>
              <a:gd name="connsiteX49" fmla="*/ 20516669 w 23039363"/>
              <a:gd name="connsiteY49" fmla="*/ 12261374 h 12960336"/>
              <a:gd name="connsiteX50" fmla="*/ 20516669 w 23039363"/>
              <a:gd name="connsiteY50" fmla="*/ 12015907 h 12960336"/>
              <a:gd name="connsiteX51" fmla="*/ 20586421 w 23039363"/>
              <a:gd name="connsiteY51" fmla="*/ 12015907 h 12960336"/>
              <a:gd name="connsiteX52" fmla="*/ 20586421 w 23039363"/>
              <a:gd name="connsiteY52" fmla="*/ 11939660 h 12960336"/>
              <a:gd name="connsiteX53" fmla="*/ 20160129 w 23039363"/>
              <a:gd name="connsiteY53" fmla="*/ 11939660 h 12960336"/>
              <a:gd name="connsiteX54" fmla="*/ 20054989 w 23039363"/>
              <a:gd name="connsiteY54" fmla="*/ 12261374 h 12960336"/>
              <a:gd name="connsiteX55" fmla="*/ 20142947 w 23039363"/>
              <a:gd name="connsiteY55" fmla="*/ 12261374 h 12960336"/>
              <a:gd name="connsiteX56" fmla="*/ 20159175 w 23039363"/>
              <a:gd name="connsiteY56" fmla="*/ 12208922 h 12960336"/>
              <a:gd name="connsiteX57" fmla="*/ 20258589 w 23039363"/>
              <a:gd name="connsiteY57" fmla="*/ 12208922 h 12960336"/>
              <a:gd name="connsiteX58" fmla="*/ 20275329 w 23039363"/>
              <a:gd name="connsiteY58" fmla="*/ 12261374 h 12960336"/>
              <a:gd name="connsiteX59" fmla="*/ 20372353 w 23039363"/>
              <a:gd name="connsiteY59" fmla="*/ 12261374 h 12960336"/>
              <a:gd name="connsiteX60" fmla="*/ 20261963 w 23039363"/>
              <a:gd name="connsiteY60" fmla="*/ 11939660 h 12960336"/>
              <a:gd name="connsiteX61" fmla="*/ 19656345 w 23039363"/>
              <a:gd name="connsiteY61" fmla="*/ 11939660 h 12960336"/>
              <a:gd name="connsiteX62" fmla="*/ 19656345 w 23039363"/>
              <a:gd name="connsiteY62" fmla="*/ 12261374 h 12960336"/>
              <a:gd name="connsiteX63" fmla="*/ 19745259 w 23039363"/>
              <a:gd name="connsiteY63" fmla="*/ 12261374 h 12960336"/>
              <a:gd name="connsiteX64" fmla="*/ 19745259 w 23039363"/>
              <a:gd name="connsiteY64" fmla="*/ 11939660 h 12960336"/>
              <a:gd name="connsiteX65" fmla="*/ 19305673 w 23039363"/>
              <a:gd name="connsiteY65" fmla="*/ 11939660 h 12960336"/>
              <a:gd name="connsiteX66" fmla="*/ 19305673 w 23039363"/>
              <a:gd name="connsiteY66" fmla="*/ 12261374 h 12960336"/>
              <a:gd name="connsiteX67" fmla="*/ 19391245 w 23039363"/>
              <a:gd name="connsiteY67" fmla="*/ 12261374 h 12960336"/>
              <a:gd name="connsiteX68" fmla="*/ 19391245 w 23039363"/>
              <a:gd name="connsiteY68" fmla="*/ 12129819 h 12960336"/>
              <a:gd name="connsiteX69" fmla="*/ 19388823 w 23039363"/>
              <a:gd name="connsiteY69" fmla="*/ 12078829 h 12960336"/>
              <a:gd name="connsiteX70" fmla="*/ 19420869 w 23039363"/>
              <a:gd name="connsiteY70" fmla="*/ 12151269 h 12960336"/>
              <a:gd name="connsiteX71" fmla="*/ 19474873 w 23039363"/>
              <a:gd name="connsiteY71" fmla="*/ 12261374 h 12960336"/>
              <a:gd name="connsiteX72" fmla="*/ 19587785 w 23039363"/>
              <a:gd name="connsiteY72" fmla="*/ 12261374 h 12960336"/>
              <a:gd name="connsiteX73" fmla="*/ 19587785 w 23039363"/>
              <a:gd name="connsiteY73" fmla="*/ 11939660 h 12960336"/>
              <a:gd name="connsiteX74" fmla="*/ 19502213 w 23039363"/>
              <a:gd name="connsiteY74" fmla="*/ 11939660 h 12960336"/>
              <a:gd name="connsiteX75" fmla="*/ 19502213 w 23039363"/>
              <a:gd name="connsiteY75" fmla="*/ 12052144 h 12960336"/>
              <a:gd name="connsiteX76" fmla="*/ 19505623 w 23039363"/>
              <a:gd name="connsiteY76" fmla="*/ 12118873 h 12960336"/>
              <a:gd name="connsiteX77" fmla="*/ 19466451 w 23039363"/>
              <a:gd name="connsiteY77" fmla="*/ 12035453 h 12960336"/>
              <a:gd name="connsiteX78" fmla="*/ 19419609 w 23039363"/>
              <a:gd name="connsiteY78" fmla="*/ 11939660 h 12960336"/>
              <a:gd name="connsiteX79" fmla="*/ 18967341 w 23039363"/>
              <a:gd name="connsiteY79" fmla="*/ 11939660 h 12960336"/>
              <a:gd name="connsiteX80" fmla="*/ 18967341 w 23039363"/>
              <a:gd name="connsiteY80" fmla="*/ 12145082 h 12960336"/>
              <a:gd name="connsiteX81" fmla="*/ 19098289 w 23039363"/>
              <a:gd name="connsiteY81" fmla="*/ 12268036 h 12960336"/>
              <a:gd name="connsiteX82" fmla="*/ 19238921 w 23039363"/>
              <a:gd name="connsiteY82" fmla="*/ 12133796 h 12960336"/>
              <a:gd name="connsiteX83" fmla="*/ 19238921 w 23039363"/>
              <a:gd name="connsiteY83" fmla="*/ 11939660 h 12960336"/>
              <a:gd name="connsiteX84" fmla="*/ 19150859 w 23039363"/>
              <a:gd name="connsiteY84" fmla="*/ 11939660 h 12960336"/>
              <a:gd name="connsiteX85" fmla="*/ 19150859 w 23039363"/>
              <a:gd name="connsiteY85" fmla="*/ 12138385 h 12960336"/>
              <a:gd name="connsiteX86" fmla="*/ 19103539 w 23039363"/>
              <a:gd name="connsiteY86" fmla="*/ 12193693 h 12960336"/>
              <a:gd name="connsiteX87" fmla="*/ 19056219 w 23039363"/>
              <a:gd name="connsiteY87" fmla="*/ 12140799 h 12960336"/>
              <a:gd name="connsiteX88" fmla="*/ 19056219 w 23039363"/>
              <a:gd name="connsiteY88" fmla="*/ 11939660 h 12960336"/>
              <a:gd name="connsiteX89" fmla="*/ 18568937 w 23039363"/>
              <a:gd name="connsiteY89" fmla="*/ 11939660 h 12960336"/>
              <a:gd name="connsiteX90" fmla="*/ 18515413 w 23039363"/>
              <a:gd name="connsiteY90" fmla="*/ 12261374 h 12960336"/>
              <a:gd name="connsiteX91" fmla="*/ 18604769 w 23039363"/>
              <a:gd name="connsiteY91" fmla="*/ 12261374 h 12960336"/>
              <a:gd name="connsiteX92" fmla="*/ 18618165 w 23039363"/>
              <a:gd name="connsiteY92" fmla="*/ 12161739 h 12960336"/>
              <a:gd name="connsiteX93" fmla="*/ 18627713 w 23039363"/>
              <a:gd name="connsiteY93" fmla="*/ 12081208 h 12960336"/>
              <a:gd name="connsiteX94" fmla="*/ 18628665 w 23039363"/>
              <a:gd name="connsiteY94" fmla="*/ 12081208 h 12960336"/>
              <a:gd name="connsiteX95" fmla="*/ 18649701 w 23039363"/>
              <a:gd name="connsiteY95" fmla="*/ 12176050 h 12960336"/>
              <a:gd name="connsiteX96" fmla="*/ 18675033 w 23039363"/>
              <a:gd name="connsiteY96" fmla="*/ 12261374 h 12960336"/>
              <a:gd name="connsiteX97" fmla="*/ 18758217 w 23039363"/>
              <a:gd name="connsiteY97" fmla="*/ 12261374 h 12960336"/>
              <a:gd name="connsiteX98" fmla="*/ 18783855 w 23039363"/>
              <a:gd name="connsiteY98" fmla="*/ 12165648 h 12960336"/>
              <a:gd name="connsiteX99" fmla="*/ 18803457 w 23039363"/>
              <a:gd name="connsiteY99" fmla="*/ 12081276 h 12960336"/>
              <a:gd name="connsiteX100" fmla="*/ 18804413 w 23039363"/>
              <a:gd name="connsiteY100" fmla="*/ 12081276 h 12960336"/>
              <a:gd name="connsiteX101" fmla="*/ 18813957 w 23039363"/>
              <a:gd name="connsiteY101" fmla="*/ 12154192 h 12960336"/>
              <a:gd name="connsiteX102" fmla="*/ 18831653 w 23039363"/>
              <a:gd name="connsiteY102" fmla="*/ 12261374 h 12960336"/>
              <a:gd name="connsiteX103" fmla="*/ 18925033 w 23039363"/>
              <a:gd name="connsiteY103" fmla="*/ 12261374 h 12960336"/>
              <a:gd name="connsiteX104" fmla="*/ 18871949 w 23039363"/>
              <a:gd name="connsiteY104" fmla="*/ 11939660 h 12960336"/>
              <a:gd name="connsiteX105" fmla="*/ 18774445 w 23039363"/>
              <a:gd name="connsiteY105" fmla="*/ 11939660 h 12960336"/>
              <a:gd name="connsiteX106" fmla="*/ 18740045 w 23039363"/>
              <a:gd name="connsiteY106" fmla="*/ 12049764 h 12960336"/>
              <a:gd name="connsiteX107" fmla="*/ 18721397 w 23039363"/>
              <a:gd name="connsiteY107" fmla="*/ 12124108 h 12960336"/>
              <a:gd name="connsiteX108" fmla="*/ 18720443 w 23039363"/>
              <a:gd name="connsiteY108" fmla="*/ 12124108 h 12960336"/>
              <a:gd name="connsiteX109" fmla="*/ 18703397 w 23039363"/>
              <a:gd name="connsiteY109" fmla="*/ 12051192 h 12960336"/>
              <a:gd name="connsiteX110" fmla="*/ 18669305 w 23039363"/>
              <a:gd name="connsiteY110" fmla="*/ 11939660 h 12960336"/>
              <a:gd name="connsiteX111" fmla="*/ 18129179 w 23039363"/>
              <a:gd name="connsiteY111" fmla="*/ 11939660 h 12960336"/>
              <a:gd name="connsiteX112" fmla="*/ 18075621 w 23039363"/>
              <a:gd name="connsiteY112" fmla="*/ 12261374 h 12960336"/>
              <a:gd name="connsiteX113" fmla="*/ 18165009 w 23039363"/>
              <a:gd name="connsiteY113" fmla="*/ 12261374 h 12960336"/>
              <a:gd name="connsiteX114" fmla="*/ 18178409 w 23039363"/>
              <a:gd name="connsiteY114" fmla="*/ 12161739 h 12960336"/>
              <a:gd name="connsiteX115" fmla="*/ 18187953 w 23039363"/>
              <a:gd name="connsiteY115" fmla="*/ 12081208 h 12960336"/>
              <a:gd name="connsiteX116" fmla="*/ 18188909 w 23039363"/>
              <a:gd name="connsiteY116" fmla="*/ 12081208 h 12960336"/>
              <a:gd name="connsiteX117" fmla="*/ 18209945 w 23039363"/>
              <a:gd name="connsiteY117" fmla="*/ 12176050 h 12960336"/>
              <a:gd name="connsiteX118" fmla="*/ 18235273 w 23039363"/>
              <a:gd name="connsiteY118" fmla="*/ 12261374 h 12960336"/>
              <a:gd name="connsiteX119" fmla="*/ 18318425 w 23039363"/>
              <a:gd name="connsiteY119" fmla="*/ 12261374 h 12960336"/>
              <a:gd name="connsiteX120" fmla="*/ 18344097 w 23039363"/>
              <a:gd name="connsiteY120" fmla="*/ 12165648 h 12960336"/>
              <a:gd name="connsiteX121" fmla="*/ 18363701 w 23039363"/>
              <a:gd name="connsiteY121" fmla="*/ 12081276 h 12960336"/>
              <a:gd name="connsiteX122" fmla="*/ 18364655 w 23039363"/>
              <a:gd name="connsiteY122" fmla="*/ 12081276 h 12960336"/>
              <a:gd name="connsiteX123" fmla="*/ 18374235 w 23039363"/>
              <a:gd name="connsiteY123" fmla="*/ 12154192 h 12960336"/>
              <a:gd name="connsiteX124" fmla="*/ 18391895 w 23039363"/>
              <a:gd name="connsiteY124" fmla="*/ 12261374 h 12960336"/>
              <a:gd name="connsiteX125" fmla="*/ 18485241 w 23039363"/>
              <a:gd name="connsiteY125" fmla="*/ 12261374 h 12960336"/>
              <a:gd name="connsiteX126" fmla="*/ 18432193 w 23039363"/>
              <a:gd name="connsiteY126" fmla="*/ 11939660 h 12960336"/>
              <a:gd name="connsiteX127" fmla="*/ 18334687 w 23039363"/>
              <a:gd name="connsiteY127" fmla="*/ 11939660 h 12960336"/>
              <a:gd name="connsiteX128" fmla="*/ 18300289 w 23039363"/>
              <a:gd name="connsiteY128" fmla="*/ 12049764 h 12960336"/>
              <a:gd name="connsiteX129" fmla="*/ 18281641 w 23039363"/>
              <a:gd name="connsiteY129" fmla="*/ 12124108 h 12960336"/>
              <a:gd name="connsiteX130" fmla="*/ 18280685 w 23039363"/>
              <a:gd name="connsiteY130" fmla="*/ 12124108 h 12960336"/>
              <a:gd name="connsiteX131" fmla="*/ 18263469 w 23039363"/>
              <a:gd name="connsiteY131" fmla="*/ 12051192 h 12960336"/>
              <a:gd name="connsiteX132" fmla="*/ 18229547 w 23039363"/>
              <a:gd name="connsiteY132" fmla="*/ 11939660 h 12960336"/>
              <a:gd name="connsiteX133" fmla="*/ 17125841 w 23039363"/>
              <a:gd name="connsiteY133" fmla="*/ 11939660 h 12960336"/>
              <a:gd name="connsiteX134" fmla="*/ 17125841 w 23039363"/>
              <a:gd name="connsiteY134" fmla="*/ 12261374 h 12960336"/>
              <a:gd name="connsiteX135" fmla="*/ 17214753 w 23039363"/>
              <a:gd name="connsiteY135" fmla="*/ 12261374 h 12960336"/>
              <a:gd name="connsiteX136" fmla="*/ 17214753 w 23039363"/>
              <a:gd name="connsiteY136" fmla="*/ 12140799 h 12960336"/>
              <a:gd name="connsiteX137" fmla="*/ 17304621 w 23039363"/>
              <a:gd name="connsiteY137" fmla="*/ 12140799 h 12960336"/>
              <a:gd name="connsiteX138" fmla="*/ 17304621 w 23039363"/>
              <a:gd name="connsiteY138" fmla="*/ 12067883 h 12960336"/>
              <a:gd name="connsiteX139" fmla="*/ 17214753 w 23039363"/>
              <a:gd name="connsiteY139" fmla="*/ 12067883 h 12960336"/>
              <a:gd name="connsiteX140" fmla="*/ 17214753 w 23039363"/>
              <a:gd name="connsiteY140" fmla="*/ 12015907 h 12960336"/>
              <a:gd name="connsiteX141" fmla="*/ 17309939 w 23039363"/>
              <a:gd name="connsiteY141" fmla="*/ 12015907 h 12960336"/>
              <a:gd name="connsiteX142" fmla="*/ 17309939 w 23039363"/>
              <a:gd name="connsiteY142" fmla="*/ 11939660 h 12960336"/>
              <a:gd name="connsiteX143" fmla="*/ 16400798 w 23039363"/>
              <a:gd name="connsiteY143" fmla="*/ 11939660 h 12960336"/>
              <a:gd name="connsiteX144" fmla="*/ 16400798 w 23039363"/>
              <a:gd name="connsiteY144" fmla="*/ 12261374 h 12960336"/>
              <a:gd name="connsiteX145" fmla="*/ 16589567 w 23039363"/>
              <a:gd name="connsiteY145" fmla="*/ 12261544 h 12960336"/>
              <a:gd name="connsiteX146" fmla="*/ 16589567 w 23039363"/>
              <a:gd name="connsiteY146" fmla="*/ 12184786 h 12960336"/>
              <a:gd name="connsiteX147" fmla="*/ 16489676 w 23039363"/>
              <a:gd name="connsiteY147" fmla="*/ 12184786 h 12960336"/>
              <a:gd name="connsiteX148" fmla="*/ 16489676 w 23039363"/>
              <a:gd name="connsiteY148" fmla="*/ 12132538 h 12960336"/>
              <a:gd name="connsiteX149" fmla="*/ 16584317 w 23039363"/>
              <a:gd name="connsiteY149" fmla="*/ 12132538 h 12960336"/>
              <a:gd name="connsiteX150" fmla="*/ 16584317 w 23039363"/>
              <a:gd name="connsiteY150" fmla="*/ 12060098 h 12960336"/>
              <a:gd name="connsiteX151" fmla="*/ 16489676 w 23039363"/>
              <a:gd name="connsiteY151" fmla="*/ 12060098 h 12960336"/>
              <a:gd name="connsiteX152" fmla="*/ 16489676 w 23039363"/>
              <a:gd name="connsiteY152" fmla="*/ 12014819 h 12960336"/>
              <a:gd name="connsiteX153" fmla="*/ 16589567 w 23039363"/>
              <a:gd name="connsiteY153" fmla="*/ 12014819 h 12960336"/>
              <a:gd name="connsiteX154" fmla="*/ 16589567 w 23039363"/>
              <a:gd name="connsiteY154" fmla="*/ 11939660 h 12960336"/>
              <a:gd name="connsiteX155" fmla="*/ 15805239 w 23039363"/>
              <a:gd name="connsiteY155" fmla="*/ 11939660 h 12960336"/>
              <a:gd name="connsiteX156" fmla="*/ 15805239 w 23039363"/>
              <a:gd name="connsiteY156" fmla="*/ 12145082 h 12960336"/>
              <a:gd name="connsiteX157" fmla="*/ 15936187 w 23039363"/>
              <a:gd name="connsiteY157" fmla="*/ 12268036 h 12960336"/>
              <a:gd name="connsiteX158" fmla="*/ 16076716 w 23039363"/>
              <a:gd name="connsiteY158" fmla="*/ 12133796 h 12960336"/>
              <a:gd name="connsiteX159" fmla="*/ 16076716 w 23039363"/>
              <a:gd name="connsiteY159" fmla="*/ 11939660 h 12960336"/>
              <a:gd name="connsiteX160" fmla="*/ 15988792 w 23039363"/>
              <a:gd name="connsiteY160" fmla="*/ 11939660 h 12960336"/>
              <a:gd name="connsiteX161" fmla="*/ 15988792 w 23039363"/>
              <a:gd name="connsiteY161" fmla="*/ 12138385 h 12960336"/>
              <a:gd name="connsiteX162" fmla="*/ 15941472 w 23039363"/>
              <a:gd name="connsiteY162" fmla="*/ 12193693 h 12960336"/>
              <a:gd name="connsiteX163" fmla="*/ 15894151 w 23039363"/>
              <a:gd name="connsiteY163" fmla="*/ 12140799 h 12960336"/>
              <a:gd name="connsiteX164" fmla="*/ 15894151 w 23039363"/>
              <a:gd name="connsiteY164" fmla="*/ 11939660 h 12960336"/>
              <a:gd name="connsiteX165" fmla="*/ 15111697 w 23039363"/>
              <a:gd name="connsiteY165" fmla="*/ 11939660 h 12960336"/>
              <a:gd name="connsiteX166" fmla="*/ 15111697 w 23039363"/>
              <a:gd name="connsiteY166" fmla="*/ 12261374 h 12960336"/>
              <a:gd name="connsiteX167" fmla="*/ 15200610 w 23039363"/>
              <a:gd name="connsiteY167" fmla="*/ 12261374 h 12960336"/>
              <a:gd name="connsiteX168" fmla="*/ 15200610 w 23039363"/>
              <a:gd name="connsiteY168" fmla="*/ 12134578 h 12960336"/>
              <a:gd name="connsiteX169" fmla="*/ 15297159 w 23039363"/>
              <a:gd name="connsiteY169" fmla="*/ 12134578 h 12960336"/>
              <a:gd name="connsiteX170" fmla="*/ 15297159 w 23039363"/>
              <a:gd name="connsiteY170" fmla="*/ 12261374 h 12960336"/>
              <a:gd name="connsiteX171" fmla="*/ 15386038 w 23039363"/>
              <a:gd name="connsiteY171" fmla="*/ 12261374 h 12960336"/>
              <a:gd name="connsiteX172" fmla="*/ 15386038 w 23039363"/>
              <a:gd name="connsiteY172" fmla="*/ 11939660 h 12960336"/>
              <a:gd name="connsiteX173" fmla="*/ 15297159 w 23039363"/>
              <a:gd name="connsiteY173" fmla="*/ 11939660 h 12960336"/>
              <a:gd name="connsiteX174" fmla="*/ 15297159 w 23039363"/>
              <a:gd name="connsiteY174" fmla="*/ 12056903 h 12960336"/>
              <a:gd name="connsiteX175" fmla="*/ 15200610 w 23039363"/>
              <a:gd name="connsiteY175" fmla="*/ 12056903 h 12960336"/>
              <a:gd name="connsiteX176" fmla="*/ 15200610 w 23039363"/>
              <a:gd name="connsiteY176" fmla="*/ 11939660 h 12960336"/>
              <a:gd name="connsiteX177" fmla="*/ 19961779 w 23039363"/>
              <a:gd name="connsiteY177" fmla="*/ 11937280 h 12960336"/>
              <a:gd name="connsiteX178" fmla="*/ 19795443 w 23039363"/>
              <a:gd name="connsiteY178" fmla="*/ 12113604 h 12960336"/>
              <a:gd name="connsiteX179" fmla="*/ 19948415 w 23039363"/>
              <a:gd name="connsiteY179" fmla="*/ 12265656 h 12960336"/>
              <a:gd name="connsiteX180" fmla="*/ 20024305 w 23039363"/>
              <a:gd name="connsiteY180" fmla="*/ 12254676 h 12960336"/>
              <a:gd name="connsiteX181" fmla="*/ 20013769 w 23039363"/>
              <a:gd name="connsiteY181" fmla="*/ 12175574 h 12960336"/>
              <a:gd name="connsiteX182" fmla="*/ 19965017 w 23039363"/>
              <a:gd name="connsiteY182" fmla="*/ 12184616 h 12960336"/>
              <a:gd name="connsiteX183" fmla="*/ 19893425 w 23039363"/>
              <a:gd name="connsiteY183" fmla="*/ 12098851 h 12960336"/>
              <a:gd name="connsiteX184" fmla="*/ 19961609 w 23039363"/>
              <a:gd name="connsiteY184" fmla="*/ 12017810 h 12960336"/>
              <a:gd name="connsiteX185" fmla="*/ 20013701 w 23039363"/>
              <a:gd name="connsiteY185" fmla="*/ 12024983 h 12960336"/>
              <a:gd name="connsiteX186" fmla="*/ 20023929 w 23039363"/>
              <a:gd name="connsiteY186" fmla="*/ 11944894 h 12960336"/>
              <a:gd name="connsiteX187" fmla="*/ 19961779 w 23039363"/>
              <a:gd name="connsiteY187" fmla="*/ 11937280 h 12960336"/>
              <a:gd name="connsiteX188" fmla="*/ 17644453 w 23039363"/>
              <a:gd name="connsiteY188" fmla="*/ 11937280 h 12960336"/>
              <a:gd name="connsiteX189" fmla="*/ 17478117 w 23039363"/>
              <a:gd name="connsiteY189" fmla="*/ 12113604 h 12960336"/>
              <a:gd name="connsiteX190" fmla="*/ 17631055 w 23039363"/>
              <a:gd name="connsiteY190" fmla="*/ 12265656 h 12960336"/>
              <a:gd name="connsiteX191" fmla="*/ 17707115 w 23039363"/>
              <a:gd name="connsiteY191" fmla="*/ 12254711 h 12960336"/>
              <a:gd name="connsiteX192" fmla="*/ 17696613 w 23039363"/>
              <a:gd name="connsiteY192" fmla="*/ 12175608 h 12960336"/>
              <a:gd name="connsiteX193" fmla="*/ 17647863 w 23039363"/>
              <a:gd name="connsiteY193" fmla="*/ 12184650 h 12960336"/>
              <a:gd name="connsiteX194" fmla="*/ 17576269 w 23039363"/>
              <a:gd name="connsiteY194" fmla="*/ 12098885 h 12960336"/>
              <a:gd name="connsiteX195" fmla="*/ 17644453 w 23039363"/>
              <a:gd name="connsiteY195" fmla="*/ 12017844 h 12960336"/>
              <a:gd name="connsiteX196" fmla="*/ 17696545 w 23039363"/>
              <a:gd name="connsiteY196" fmla="*/ 12025017 h 12960336"/>
              <a:gd name="connsiteX197" fmla="*/ 17706569 w 23039363"/>
              <a:gd name="connsiteY197" fmla="*/ 11944894 h 12960336"/>
              <a:gd name="connsiteX198" fmla="*/ 17644453 w 23039363"/>
              <a:gd name="connsiteY198" fmla="*/ 11937280 h 12960336"/>
              <a:gd name="connsiteX199" fmla="*/ 16265042 w 23039363"/>
              <a:gd name="connsiteY199" fmla="*/ 11933405 h 12960336"/>
              <a:gd name="connsiteX200" fmla="*/ 16130718 w 23039363"/>
              <a:gd name="connsiteY200" fmla="*/ 12038241 h 12960336"/>
              <a:gd name="connsiteX201" fmla="*/ 16251166 w 23039363"/>
              <a:gd name="connsiteY201" fmla="*/ 12167416 h 12960336"/>
              <a:gd name="connsiteX202" fmla="*/ 16215812 w 23039363"/>
              <a:gd name="connsiteY202" fmla="*/ 12191211 h 12960336"/>
              <a:gd name="connsiteX203" fmla="*/ 16146980 w 23039363"/>
              <a:gd name="connsiteY203" fmla="*/ 12179755 h 12960336"/>
              <a:gd name="connsiteX204" fmla="*/ 16142207 w 23039363"/>
              <a:gd name="connsiteY204" fmla="*/ 12260762 h 12960336"/>
              <a:gd name="connsiteX205" fmla="*/ 16208653 w 23039363"/>
              <a:gd name="connsiteY205" fmla="*/ 12267560 h 12960336"/>
              <a:gd name="connsiteX206" fmla="*/ 16346761 w 23039363"/>
              <a:gd name="connsiteY206" fmla="*/ 12154532 h 12960336"/>
              <a:gd name="connsiteX207" fmla="*/ 16226313 w 23039363"/>
              <a:gd name="connsiteY207" fmla="*/ 12029198 h 12960336"/>
              <a:gd name="connsiteX208" fmla="*/ 16261700 w 23039363"/>
              <a:gd name="connsiteY208" fmla="*/ 12006797 h 12960336"/>
              <a:gd name="connsiteX209" fmla="*/ 16319044 w 23039363"/>
              <a:gd name="connsiteY209" fmla="*/ 12015363 h 12960336"/>
              <a:gd name="connsiteX210" fmla="*/ 16323817 w 23039363"/>
              <a:gd name="connsiteY210" fmla="*/ 11938640 h 12960336"/>
              <a:gd name="connsiteX211" fmla="*/ 16265042 w 23039363"/>
              <a:gd name="connsiteY211" fmla="*/ 11933405 h 12960336"/>
              <a:gd name="connsiteX212" fmla="*/ 20934401 w 23039363"/>
              <a:gd name="connsiteY212" fmla="*/ 11932997 h 12960336"/>
              <a:gd name="connsiteX213" fmla="*/ 20770485 w 23039363"/>
              <a:gd name="connsiteY213" fmla="*/ 12105038 h 12960336"/>
              <a:gd name="connsiteX214" fmla="*/ 20921513 w 23039363"/>
              <a:gd name="connsiteY214" fmla="*/ 12268036 h 12960336"/>
              <a:gd name="connsiteX215" fmla="*/ 21085465 w 23039363"/>
              <a:gd name="connsiteY215" fmla="*/ 12095044 h 12960336"/>
              <a:gd name="connsiteX216" fmla="*/ 20934401 w 23039363"/>
              <a:gd name="connsiteY216" fmla="*/ 11932997 h 12960336"/>
              <a:gd name="connsiteX217" fmla="*/ 17900555 w 23039363"/>
              <a:gd name="connsiteY217" fmla="*/ 11932997 h 12960336"/>
              <a:gd name="connsiteX218" fmla="*/ 17736605 w 23039363"/>
              <a:gd name="connsiteY218" fmla="*/ 12105038 h 12960336"/>
              <a:gd name="connsiteX219" fmla="*/ 17887669 w 23039363"/>
              <a:gd name="connsiteY219" fmla="*/ 12268036 h 12960336"/>
              <a:gd name="connsiteX220" fmla="*/ 18051585 w 23039363"/>
              <a:gd name="connsiteY220" fmla="*/ 12095044 h 12960336"/>
              <a:gd name="connsiteX221" fmla="*/ 17900555 w 23039363"/>
              <a:gd name="connsiteY221" fmla="*/ 11932997 h 12960336"/>
              <a:gd name="connsiteX222" fmla="*/ 16923673 w 23039363"/>
              <a:gd name="connsiteY222" fmla="*/ 11932997 h 12960336"/>
              <a:gd name="connsiteX223" fmla="*/ 16759723 w 23039363"/>
              <a:gd name="connsiteY223" fmla="*/ 12105038 h 12960336"/>
              <a:gd name="connsiteX224" fmla="*/ 16910785 w 23039363"/>
              <a:gd name="connsiteY224" fmla="*/ 12268036 h 12960336"/>
              <a:gd name="connsiteX225" fmla="*/ 17074701 w 23039363"/>
              <a:gd name="connsiteY225" fmla="*/ 12095044 h 12960336"/>
              <a:gd name="connsiteX226" fmla="*/ 16923673 w 23039363"/>
              <a:gd name="connsiteY226" fmla="*/ 11932997 h 12960336"/>
              <a:gd name="connsiteX227" fmla="*/ 15602082 w 23039363"/>
              <a:gd name="connsiteY227" fmla="*/ 11932997 h 12960336"/>
              <a:gd name="connsiteX228" fmla="*/ 15438166 w 23039363"/>
              <a:gd name="connsiteY228" fmla="*/ 12105038 h 12960336"/>
              <a:gd name="connsiteX229" fmla="*/ 15589195 w 23039363"/>
              <a:gd name="connsiteY229" fmla="*/ 12268036 h 12960336"/>
              <a:gd name="connsiteX230" fmla="*/ 15753145 w 23039363"/>
              <a:gd name="connsiteY230" fmla="*/ 12095044 h 12960336"/>
              <a:gd name="connsiteX231" fmla="*/ 15602082 w 23039363"/>
              <a:gd name="connsiteY231" fmla="*/ 11932997 h 12960336"/>
              <a:gd name="connsiteX232" fmla="*/ 20941561 w 23039363"/>
              <a:gd name="connsiteY232" fmla="*/ 11635996 h 12960336"/>
              <a:gd name="connsiteX233" fmla="*/ 20942515 w 23039363"/>
              <a:gd name="connsiteY233" fmla="*/ 11635996 h 12960336"/>
              <a:gd name="connsiteX234" fmla="*/ 20948993 w 23039363"/>
              <a:gd name="connsiteY234" fmla="*/ 11664686 h 12960336"/>
              <a:gd name="connsiteX235" fmla="*/ 20957379 w 23039363"/>
              <a:gd name="connsiteY235" fmla="*/ 11691881 h 12960336"/>
              <a:gd name="connsiteX236" fmla="*/ 20970301 w 23039363"/>
              <a:gd name="connsiteY236" fmla="*/ 11732673 h 12960336"/>
              <a:gd name="connsiteX237" fmla="*/ 20914729 w 23039363"/>
              <a:gd name="connsiteY237" fmla="*/ 11732673 h 12960336"/>
              <a:gd name="connsiteX238" fmla="*/ 20925777 w 23039363"/>
              <a:gd name="connsiteY238" fmla="*/ 11697150 h 12960336"/>
              <a:gd name="connsiteX239" fmla="*/ 20935117 w 23039363"/>
              <a:gd name="connsiteY239" fmla="*/ 11665638 h 12960336"/>
              <a:gd name="connsiteX240" fmla="*/ 20941561 w 23039363"/>
              <a:gd name="connsiteY240" fmla="*/ 11635996 h 12960336"/>
              <a:gd name="connsiteX241" fmla="*/ 19162723 w 23039363"/>
              <a:gd name="connsiteY241" fmla="*/ 11602649 h 12960336"/>
              <a:gd name="connsiteX242" fmla="*/ 19193405 w 23039363"/>
              <a:gd name="connsiteY242" fmla="*/ 11612847 h 12960336"/>
              <a:gd name="connsiteX243" fmla="*/ 19193541 w 23039363"/>
              <a:gd name="connsiteY243" fmla="*/ 11612881 h 12960336"/>
              <a:gd name="connsiteX244" fmla="*/ 19202169 w 23039363"/>
              <a:gd name="connsiteY244" fmla="*/ 11637220 h 12960336"/>
              <a:gd name="connsiteX245" fmla="*/ 19190677 w 23039363"/>
              <a:gd name="connsiteY245" fmla="*/ 11664687 h 12960336"/>
              <a:gd name="connsiteX246" fmla="*/ 19160917 w 23039363"/>
              <a:gd name="connsiteY246" fmla="*/ 11673831 h 12960336"/>
              <a:gd name="connsiteX247" fmla="*/ 19152769 w 23039363"/>
              <a:gd name="connsiteY247" fmla="*/ 11673593 h 12960336"/>
              <a:gd name="connsiteX248" fmla="*/ 19145949 w 23039363"/>
              <a:gd name="connsiteY248" fmla="*/ 11672879 h 12960336"/>
              <a:gd name="connsiteX249" fmla="*/ 19145949 w 23039363"/>
              <a:gd name="connsiteY249" fmla="*/ 11603635 h 12960336"/>
              <a:gd name="connsiteX250" fmla="*/ 19153381 w 23039363"/>
              <a:gd name="connsiteY250" fmla="*/ 11602921 h 12960336"/>
              <a:gd name="connsiteX251" fmla="*/ 19162723 w 23039363"/>
              <a:gd name="connsiteY251" fmla="*/ 11602649 h 12960336"/>
              <a:gd name="connsiteX252" fmla="*/ 20431197 w 23039363"/>
              <a:gd name="connsiteY252" fmla="*/ 11602615 h 12960336"/>
              <a:gd name="connsiteX253" fmla="*/ 20434607 w 23039363"/>
              <a:gd name="connsiteY253" fmla="*/ 11602615 h 12960336"/>
              <a:gd name="connsiteX254" fmla="*/ 20466961 w 23039363"/>
              <a:gd name="connsiteY254" fmla="*/ 11614003 h 12960336"/>
              <a:gd name="connsiteX255" fmla="*/ 20466893 w 23039363"/>
              <a:gd name="connsiteY255" fmla="*/ 11613731 h 12960336"/>
              <a:gd name="connsiteX256" fmla="*/ 20476233 w 23039363"/>
              <a:gd name="connsiteY256" fmla="*/ 11640925 h 12960336"/>
              <a:gd name="connsiteX257" fmla="*/ 20463041 w 23039363"/>
              <a:gd name="connsiteY257" fmla="*/ 11671315 h 12960336"/>
              <a:gd name="connsiteX258" fmla="*/ 20432629 w 23039363"/>
              <a:gd name="connsiteY258" fmla="*/ 11681751 h 12960336"/>
              <a:gd name="connsiteX259" fmla="*/ 20429765 w 23039363"/>
              <a:gd name="connsiteY259" fmla="*/ 11681751 h 12960336"/>
              <a:gd name="connsiteX260" fmla="*/ 20425913 w 23039363"/>
              <a:gd name="connsiteY260" fmla="*/ 11681276 h 12960336"/>
              <a:gd name="connsiteX261" fmla="*/ 20425913 w 23039363"/>
              <a:gd name="connsiteY261" fmla="*/ 11603091 h 12960336"/>
              <a:gd name="connsiteX262" fmla="*/ 20431197 w 23039363"/>
              <a:gd name="connsiteY262" fmla="*/ 11602615 h 12960336"/>
              <a:gd name="connsiteX263" fmla="*/ 20078791 w 23039363"/>
              <a:gd name="connsiteY263" fmla="*/ 11532694 h 12960336"/>
              <a:gd name="connsiteX264" fmla="*/ 20078791 w 23039363"/>
              <a:gd name="connsiteY264" fmla="*/ 11855156 h 12960336"/>
              <a:gd name="connsiteX265" fmla="*/ 20268037 w 23039363"/>
              <a:gd name="connsiteY265" fmla="*/ 11855156 h 12960336"/>
              <a:gd name="connsiteX266" fmla="*/ 20268037 w 23039363"/>
              <a:gd name="connsiteY266" fmla="*/ 11778739 h 12960336"/>
              <a:gd name="connsiteX267" fmla="*/ 20167909 w 23039363"/>
              <a:gd name="connsiteY267" fmla="*/ 11778739 h 12960336"/>
              <a:gd name="connsiteX268" fmla="*/ 20167909 w 23039363"/>
              <a:gd name="connsiteY268" fmla="*/ 11726185 h 12960336"/>
              <a:gd name="connsiteX269" fmla="*/ 20262787 w 23039363"/>
              <a:gd name="connsiteY269" fmla="*/ 11726185 h 12960336"/>
              <a:gd name="connsiteX270" fmla="*/ 20262787 w 23039363"/>
              <a:gd name="connsiteY270" fmla="*/ 11653575 h 12960336"/>
              <a:gd name="connsiteX271" fmla="*/ 20167909 w 23039363"/>
              <a:gd name="connsiteY271" fmla="*/ 11653575 h 12960336"/>
              <a:gd name="connsiteX272" fmla="*/ 20167909 w 23039363"/>
              <a:gd name="connsiteY272" fmla="*/ 11608193 h 12960336"/>
              <a:gd name="connsiteX273" fmla="*/ 20268037 w 23039363"/>
              <a:gd name="connsiteY273" fmla="*/ 11608193 h 12960336"/>
              <a:gd name="connsiteX274" fmla="*/ 20268037 w 23039363"/>
              <a:gd name="connsiteY274" fmla="*/ 11532694 h 12960336"/>
              <a:gd name="connsiteX275" fmla="*/ 19660033 w 23039363"/>
              <a:gd name="connsiteY275" fmla="*/ 11532626 h 12960336"/>
              <a:gd name="connsiteX276" fmla="*/ 19660033 w 23039363"/>
              <a:gd name="connsiteY276" fmla="*/ 11855088 h 12960336"/>
              <a:gd name="connsiteX277" fmla="*/ 19749151 w 23039363"/>
              <a:gd name="connsiteY277" fmla="*/ 11855088 h 12960336"/>
              <a:gd name="connsiteX278" fmla="*/ 19749151 w 23039363"/>
              <a:gd name="connsiteY278" fmla="*/ 11532626 h 12960336"/>
              <a:gd name="connsiteX279" fmla="*/ 18798521 w 23039363"/>
              <a:gd name="connsiteY279" fmla="*/ 11532626 h 12960336"/>
              <a:gd name="connsiteX280" fmla="*/ 18798521 w 23039363"/>
              <a:gd name="connsiteY280" fmla="*/ 11855088 h 12960336"/>
              <a:gd name="connsiteX281" fmla="*/ 18987767 w 23039363"/>
              <a:gd name="connsiteY281" fmla="*/ 11855088 h 12960336"/>
              <a:gd name="connsiteX282" fmla="*/ 18987767 w 23039363"/>
              <a:gd name="connsiteY282" fmla="*/ 11778637 h 12960336"/>
              <a:gd name="connsiteX283" fmla="*/ 18887637 w 23039363"/>
              <a:gd name="connsiteY283" fmla="*/ 11778637 h 12960336"/>
              <a:gd name="connsiteX284" fmla="*/ 18887637 w 23039363"/>
              <a:gd name="connsiteY284" fmla="*/ 11726083 h 12960336"/>
              <a:gd name="connsiteX285" fmla="*/ 18982483 w 23039363"/>
              <a:gd name="connsiteY285" fmla="*/ 11726083 h 12960336"/>
              <a:gd name="connsiteX286" fmla="*/ 18982483 w 23039363"/>
              <a:gd name="connsiteY286" fmla="*/ 11653473 h 12960336"/>
              <a:gd name="connsiteX287" fmla="*/ 18887637 w 23039363"/>
              <a:gd name="connsiteY287" fmla="*/ 11653473 h 12960336"/>
              <a:gd name="connsiteX288" fmla="*/ 18887637 w 23039363"/>
              <a:gd name="connsiteY288" fmla="*/ 11608091 h 12960336"/>
              <a:gd name="connsiteX289" fmla="*/ 18987767 w 23039363"/>
              <a:gd name="connsiteY289" fmla="*/ 11608091 h 12960336"/>
              <a:gd name="connsiteX290" fmla="*/ 18987767 w 23039363"/>
              <a:gd name="connsiteY290" fmla="*/ 11532626 h 12960336"/>
              <a:gd name="connsiteX291" fmla="*/ 20603199 w 23039363"/>
              <a:gd name="connsiteY291" fmla="*/ 11532592 h 12960336"/>
              <a:gd name="connsiteX292" fmla="*/ 20603199 w 23039363"/>
              <a:gd name="connsiteY292" fmla="*/ 11855054 h 12960336"/>
              <a:gd name="connsiteX293" fmla="*/ 20751025 w 23039363"/>
              <a:gd name="connsiteY293" fmla="*/ 11855054 h 12960336"/>
              <a:gd name="connsiteX294" fmla="*/ 20779149 w 23039363"/>
              <a:gd name="connsiteY294" fmla="*/ 11775747 h 12960336"/>
              <a:gd name="connsiteX295" fmla="*/ 20692317 w 23039363"/>
              <a:gd name="connsiteY295" fmla="*/ 11775747 h 12960336"/>
              <a:gd name="connsiteX296" fmla="*/ 20692317 w 23039363"/>
              <a:gd name="connsiteY296" fmla="*/ 11532592 h 12960336"/>
              <a:gd name="connsiteX297" fmla="*/ 20894137 w 23039363"/>
              <a:gd name="connsiteY297" fmla="*/ 11532588 h 12960336"/>
              <a:gd name="connsiteX298" fmla="*/ 20788759 w 23039363"/>
              <a:gd name="connsiteY298" fmla="*/ 11855050 h 12960336"/>
              <a:gd name="connsiteX299" fmla="*/ 20876887 w 23039363"/>
              <a:gd name="connsiteY299" fmla="*/ 11855050 h 12960336"/>
              <a:gd name="connsiteX300" fmla="*/ 20893185 w 23039363"/>
              <a:gd name="connsiteY300" fmla="*/ 11802496 h 12960336"/>
              <a:gd name="connsiteX301" fmla="*/ 20992835 w 23039363"/>
              <a:gd name="connsiteY301" fmla="*/ 11802496 h 12960336"/>
              <a:gd name="connsiteX302" fmla="*/ 21009609 w 23039363"/>
              <a:gd name="connsiteY302" fmla="*/ 11855050 h 12960336"/>
              <a:gd name="connsiteX303" fmla="*/ 21106875 w 23039363"/>
              <a:gd name="connsiteY303" fmla="*/ 11855050 h 12960336"/>
              <a:gd name="connsiteX304" fmla="*/ 20996177 w 23039363"/>
              <a:gd name="connsiteY304" fmla="*/ 11532588 h 12960336"/>
              <a:gd name="connsiteX305" fmla="*/ 19310003 w 23039363"/>
              <a:gd name="connsiteY305" fmla="*/ 11532452 h 12960336"/>
              <a:gd name="connsiteX306" fmla="*/ 19416473 w 23039363"/>
              <a:gd name="connsiteY306" fmla="*/ 11855049 h 12960336"/>
              <a:gd name="connsiteX307" fmla="*/ 19521375 w 23039363"/>
              <a:gd name="connsiteY307" fmla="*/ 11855049 h 12960336"/>
              <a:gd name="connsiteX308" fmla="*/ 19626039 w 23039363"/>
              <a:gd name="connsiteY308" fmla="*/ 11532452 h 12960336"/>
              <a:gd name="connsiteX309" fmla="*/ 19535013 w 23039363"/>
              <a:gd name="connsiteY309" fmla="*/ 11532452 h 12960336"/>
              <a:gd name="connsiteX310" fmla="*/ 19487249 w 23039363"/>
              <a:gd name="connsiteY310" fmla="*/ 11689161 h 12960336"/>
              <a:gd name="connsiteX311" fmla="*/ 19481521 w 23039363"/>
              <a:gd name="connsiteY311" fmla="*/ 11708504 h 12960336"/>
              <a:gd name="connsiteX312" fmla="*/ 19477429 w 23039363"/>
              <a:gd name="connsiteY312" fmla="*/ 11723801 h 12960336"/>
              <a:gd name="connsiteX313" fmla="*/ 19474567 w 23039363"/>
              <a:gd name="connsiteY313" fmla="*/ 11737160 h 12960336"/>
              <a:gd name="connsiteX314" fmla="*/ 19471941 w 23039363"/>
              <a:gd name="connsiteY314" fmla="*/ 11751267 h 12960336"/>
              <a:gd name="connsiteX315" fmla="*/ 19470987 w 23039363"/>
              <a:gd name="connsiteY315" fmla="*/ 11751267 h 12960336"/>
              <a:gd name="connsiteX316" fmla="*/ 19463077 w 23039363"/>
              <a:gd name="connsiteY316" fmla="*/ 11720673 h 12960336"/>
              <a:gd name="connsiteX317" fmla="*/ 19455169 w 23039363"/>
              <a:gd name="connsiteY317" fmla="*/ 11693921 h 12960336"/>
              <a:gd name="connsiteX318" fmla="*/ 19405801 w 23039363"/>
              <a:gd name="connsiteY318" fmla="*/ 11532452 h 12960336"/>
              <a:gd name="connsiteX319" fmla="*/ 21136809 w 23039363"/>
              <a:gd name="connsiteY319" fmla="*/ 11532418 h 12960336"/>
              <a:gd name="connsiteX320" fmla="*/ 21136809 w 23039363"/>
              <a:gd name="connsiteY320" fmla="*/ 11855050 h 12960336"/>
              <a:gd name="connsiteX321" fmla="*/ 21222585 w 23039363"/>
              <a:gd name="connsiteY321" fmla="*/ 11855050 h 12960336"/>
              <a:gd name="connsiteX322" fmla="*/ 21222585 w 23039363"/>
              <a:gd name="connsiteY322" fmla="*/ 11723189 h 12960336"/>
              <a:gd name="connsiteX323" fmla="*/ 21222107 w 23039363"/>
              <a:gd name="connsiteY323" fmla="*/ 11696912 h 12960336"/>
              <a:gd name="connsiteX324" fmla="*/ 21220165 w 23039363"/>
              <a:gd name="connsiteY324" fmla="*/ 11672063 h 12960336"/>
              <a:gd name="connsiteX325" fmla="*/ 21234551 w 23039363"/>
              <a:gd name="connsiteY325" fmla="*/ 11706940 h 12960336"/>
              <a:gd name="connsiteX326" fmla="*/ 21252277 w 23039363"/>
              <a:gd name="connsiteY326" fmla="*/ 11744707 h 12960336"/>
              <a:gd name="connsiteX327" fmla="*/ 21306417 w 23039363"/>
              <a:gd name="connsiteY327" fmla="*/ 11855050 h 12960336"/>
              <a:gd name="connsiteX328" fmla="*/ 21419469 w 23039363"/>
              <a:gd name="connsiteY328" fmla="*/ 11855050 h 12960336"/>
              <a:gd name="connsiteX329" fmla="*/ 21419469 w 23039363"/>
              <a:gd name="connsiteY329" fmla="*/ 11532418 h 12960336"/>
              <a:gd name="connsiteX330" fmla="*/ 21333725 w 23039363"/>
              <a:gd name="connsiteY330" fmla="*/ 11532418 h 12960336"/>
              <a:gd name="connsiteX331" fmla="*/ 21333725 w 23039363"/>
              <a:gd name="connsiteY331" fmla="*/ 11645106 h 12960336"/>
              <a:gd name="connsiteX332" fmla="*/ 21334441 w 23039363"/>
              <a:gd name="connsiteY332" fmla="*/ 11677808 h 12960336"/>
              <a:gd name="connsiteX333" fmla="*/ 21337065 w 23039363"/>
              <a:gd name="connsiteY333" fmla="*/ 11711971 h 12960336"/>
              <a:gd name="connsiteX334" fmla="*/ 21318621 w 23039363"/>
              <a:gd name="connsiteY334" fmla="*/ 11671179 h 12960336"/>
              <a:gd name="connsiteX335" fmla="*/ 21297793 w 23039363"/>
              <a:gd name="connsiteY335" fmla="*/ 11628449 h 12960336"/>
              <a:gd name="connsiteX336" fmla="*/ 21250847 w 23039363"/>
              <a:gd name="connsiteY336" fmla="*/ 11532418 h 12960336"/>
              <a:gd name="connsiteX337" fmla="*/ 19964813 w 23039363"/>
              <a:gd name="connsiteY337" fmla="*/ 11530107 h 12960336"/>
              <a:gd name="connsiteX338" fmla="*/ 19894141 w 23039363"/>
              <a:gd name="connsiteY338" fmla="*/ 11542515 h 12960336"/>
              <a:gd name="connsiteX339" fmla="*/ 19841913 w 23039363"/>
              <a:gd name="connsiteY339" fmla="*/ 11578106 h 12960336"/>
              <a:gd name="connsiteX340" fmla="*/ 19809319 w 23039363"/>
              <a:gd name="connsiteY340" fmla="*/ 11634025 h 12960336"/>
              <a:gd name="connsiteX341" fmla="*/ 19798069 w 23039363"/>
              <a:gd name="connsiteY341" fmla="*/ 11706873 h 12960336"/>
              <a:gd name="connsiteX342" fmla="*/ 19804069 w 23039363"/>
              <a:gd name="connsiteY342" fmla="*/ 11757863 h 12960336"/>
              <a:gd name="connsiteX343" fmla="*/ 19827047 w 23039363"/>
              <a:gd name="connsiteY343" fmla="*/ 11807323 h 12960336"/>
              <a:gd name="connsiteX344" fmla="*/ 19874025 w 23039363"/>
              <a:gd name="connsiteY344" fmla="*/ 11844716 h 12960336"/>
              <a:gd name="connsiteX345" fmla="*/ 19951381 w 23039363"/>
              <a:gd name="connsiteY345" fmla="*/ 11859299 h 12960336"/>
              <a:gd name="connsiteX346" fmla="*/ 19990895 w 23039363"/>
              <a:gd name="connsiteY346" fmla="*/ 11856410 h 12960336"/>
              <a:gd name="connsiteX347" fmla="*/ 19991033 w 23039363"/>
              <a:gd name="connsiteY347" fmla="*/ 11856308 h 12960336"/>
              <a:gd name="connsiteX348" fmla="*/ 20027715 w 23039363"/>
              <a:gd name="connsiteY348" fmla="*/ 11848184 h 12960336"/>
              <a:gd name="connsiteX349" fmla="*/ 20017147 w 23039363"/>
              <a:gd name="connsiteY349" fmla="*/ 11768877 h 12960336"/>
              <a:gd name="connsiteX350" fmla="*/ 19992975 w 23039363"/>
              <a:gd name="connsiteY350" fmla="*/ 11775676 h 12960336"/>
              <a:gd name="connsiteX351" fmla="*/ 19968293 w 23039363"/>
              <a:gd name="connsiteY351" fmla="*/ 11778089 h 12960336"/>
              <a:gd name="connsiteX352" fmla="*/ 19913437 w 23039363"/>
              <a:gd name="connsiteY352" fmla="*/ 11756095 h 12960336"/>
              <a:gd name="connsiteX353" fmla="*/ 19896391 w 23039363"/>
              <a:gd name="connsiteY353" fmla="*/ 11692086 h 12960336"/>
              <a:gd name="connsiteX354" fmla="*/ 19914767 w 23039363"/>
              <a:gd name="connsiteY354" fmla="*/ 11631849 h 12960336"/>
              <a:gd name="connsiteX355" fmla="*/ 19964849 w 23039363"/>
              <a:gd name="connsiteY355" fmla="*/ 11610841 h 12960336"/>
              <a:gd name="connsiteX356" fmla="*/ 19992121 w 23039363"/>
              <a:gd name="connsiteY356" fmla="*/ 11612745 h 12960336"/>
              <a:gd name="connsiteX357" fmla="*/ 20017009 w 23039363"/>
              <a:gd name="connsiteY357" fmla="*/ 11618014 h 12960336"/>
              <a:gd name="connsiteX358" fmla="*/ 20027067 w 23039363"/>
              <a:gd name="connsiteY358" fmla="*/ 11537755 h 12960336"/>
              <a:gd name="connsiteX359" fmla="*/ 19996895 w 23039363"/>
              <a:gd name="connsiteY359" fmla="*/ 11532011 h 12960336"/>
              <a:gd name="connsiteX360" fmla="*/ 19964813 w 23039363"/>
              <a:gd name="connsiteY360" fmla="*/ 11530107 h 12960336"/>
              <a:gd name="connsiteX361" fmla="*/ 20434777 w 23039363"/>
              <a:gd name="connsiteY361" fmla="*/ 11530039 h 12960336"/>
              <a:gd name="connsiteX362" fmla="*/ 20383639 w 23039363"/>
              <a:gd name="connsiteY362" fmla="*/ 11530753 h 12960336"/>
              <a:gd name="connsiteX363" fmla="*/ 20336933 w 23039363"/>
              <a:gd name="connsiteY363" fmla="*/ 11532418 h 12960336"/>
              <a:gd name="connsiteX364" fmla="*/ 20336933 w 23039363"/>
              <a:gd name="connsiteY364" fmla="*/ 11855050 h 12960336"/>
              <a:gd name="connsiteX365" fmla="*/ 20426049 w 23039363"/>
              <a:gd name="connsiteY365" fmla="*/ 11855050 h 12960336"/>
              <a:gd name="connsiteX366" fmla="*/ 20426049 w 23039363"/>
              <a:gd name="connsiteY366" fmla="*/ 11755517 h 12960336"/>
              <a:gd name="connsiteX367" fmla="*/ 20434197 w 23039363"/>
              <a:gd name="connsiteY367" fmla="*/ 11755993 h 12960336"/>
              <a:gd name="connsiteX368" fmla="*/ 20439483 w 23039363"/>
              <a:gd name="connsiteY368" fmla="*/ 11755993 h 12960336"/>
              <a:gd name="connsiteX369" fmla="*/ 20496245 w 23039363"/>
              <a:gd name="connsiteY369" fmla="*/ 11746441 h 12960336"/>
              <a:gd name="connsiteX370" fmla="*/ 20536475 w 23039363"/>
              <a:gd name="connsiteY370" fmla="*/ 11720640 h 12960336"/>
              <a:gd name="connsiteX371" fmla="*/ 20560341 w 23039363"/>
              <a:gd name="connsiteY371" fmla="*/ 11682907 h 12960336"/>
              <a:gd name="connsiteX372" fmla="*/ 20560373 w 23039363"/>
              <a:gd name="connsiteY372" fmla="*/ 11682873 h 12960336"/>
              <a:gd name="connsiteX373" fmla="*/ 20568283 w 23039363"/>
              <a:gd name="connsiteY373" fmla="*/ 11637968 h 12960336"/>
              <a:gd name="connsiteX374" fmla="*/ 20534191 w 23039363"/>
              <a:gd name="connsiteY374" fmla="*/ 11557233 h 12960336"/>
              <a:gd name="connsiteX375" fmla="*/ 20434777 w 23039363"/>
              <a:gd name="connsiteY375" fmla="*/ 11530039 h 12960336"/>
              <a:gd name="connsiteX376" fmla="*/ 19167495 w 23039363"/>
              <a:gd name="connsiteY376" fmla="*/ 11530039 h 12960336"/>
              <a:gd name="connsiteX377" fmla="*/ 19108311 w 23039363"/>
              <a:gd name="connsiteY377" fmla="*/ 11530549 h 12960336"/>
              <a:gd name="connsiteX378" fmla="*/ 19056797 w 23039363"/>
              <a:gd name="connsiteY378" fmla="*/ 11532452 h 12960336"/>
              <a:gd name="connsiteX379" fmla="*/ 19056797 w 23039363"/>
              <a:gd name="connsiteY379" fmla="*/ 11855050 h 12960336"/>
              <a:gd name="connsiteX380" fmla="*/ 19145915 w 23039363"/>
              <a:gd name="connsiteY380" fmla="*/ 11855050 h 12960336"/>
              <a:gd name="connsiteX381" fmla="*/ 19145915 w 23039363"/>
              <a:gd name="connsiteY381" fmla="*/ 11737501 h 12960336"/>
              <a:gd name="connsiteX382" fmla="*/ 19149325 w 23039363"/>
              <a:gd name="connsiteY382" fmla="*/ 11737501 h 12960336"/>
              <a:gd name="connsiteX383" fmla="*/ 19210179 w 23039363"/>
              <a:gd name="connsiteY383" fmla="*/ 11855050 h 12960336"/>
              <a:gd name="connsiteX384" fmla="*/ 19318389 w 23039363"/>
              <a:gd name="connsiteY384" fmla="*/ 11855050 h 12960336"/>
              <a:gd name="connsiteX385" fmla="*/ 19260431 w 23039363"/>
              <a:gd name="connsiteY385" fmla="*/ 11756639 h 12960336"/>
              <a:gd name="connsiteX386" fmla="*/ 19249419 w 23039363"/>
              <a:gd name="connsiteY386" fmla="*/ 11737977 h 12960336"/>
              <a:gd name="connsiteX387" fmla="*/ 19236941 w 23039363"/>
              <a:gd name="connsiteY387" fmla="*/ 11719348 h 12960336"/>
              <a:gd name="connsiteX388" fmla="*/ 19261863 w 23039363"/>
              <a:gd name="connsiteY388" fmla="*/ 11705513 h 12960336"/>
              <a:gd name="connsiteX389" fmla="*/ 19280307 w 23039363"/>
              <a:gd name="connsiteY389" fmla="*/ 11684505 h 12960336"/>
              <a:gd name="connsiteX390" fmla="*/ 19291797 w 23039363"/>
              <a:gd name="connsiteY390" fmla="*/ 11658942 h 12960336"/>
              <a:gd name="connsiteX391" fmla="*/ 19295887 w 23039363"/>
              <a:gd name="connsiteY391" fmla="*/ 11630999 h 12960336"/>
              <a:gd name="connsiteX392" fmla="*/ 19262579 w 23039363"/>
              <a:gd name="connsiteY392" fmla="*/ 11553834 h 12960336"/>
              <a:gd name="connsiteX393" fmla="*/ 19167495 w 23039363"/>
              <a:gd name="connsiteY393" fmla="*/ 11530039 h 12960336"/>
              <a:gd name="connsiteX394" fmla="*/ 18673905 w 23039363"/>
              <a:gd name="connsiteY394" fmla="*/ 11526197 h 12960336"/>
              <a:gd name="connsiteX395" fmla="*/ 18574493 w 23039363"/>
              <a:gd name="connsiteY395" fmla="*/ 11554615 h 12960336"/>
              <a:gd name="connsiteX396" fmla="*/ 18539277 w 23039363"/>
              <a:gd name="connsiteY396" fmla="*/ 11631304 h 12960336"/>
              <a:gd name="connsiteX397" fmla="*/ 18548141 w 23039363"/>
              <a:gd name="connsiteY397" fmla="*/ 11675972 h 12960336"/>
              <a:gd name="connsiteX398" fmla="*/ 18570437 w 23039363"/>
              <a:gd name="connsiteY398" fmla="*/ 11703439 h 12960336"/>
              <a:gd name="connsiteX399" fmla="*/ 18599653 w 23039363"/>
              <a:gd name="connsiteY399" fmla="*/ 11719891 h 12960336"/>
              <a:gd name="connsiteX400" fmla="*/ 18628869 w 23039363"/>
              <a:gd name="connsiteY400" fmla="*/ 11730905 h 12960336"/>
              <a:gd name="connsiteX401" fmla="*/ 18651167 w 23039363"/>
              <a:gd name="connsiteY401" fmla="*/ 11742599 h 12960336"/>
              <a:gd name="connsiteX402" fmla="*/ 18660031 w 23039363"/>
              <a:gd name="connsiteY402" fmla="*/ 11760751 h 12960336"/>
              <a:gd name="connsiteX403" fmla="*/ 18650451 w 23039363"/>
              <a:gd name="connsiteY403" fmla="*/ 11778190 h 12960336"/>
              <a:gd name="connsiteX404" fmla="*/ 18624575 w 23039363"/>
              <a:gd name="connsiteY404" fmla="*/ 11784649 h 12960336"/>
              <a:gd name="connsiteX405" fmla="*/ 18587687 w 23039363"/>
              <a:gd name="connsiteY405" fmla="*/ 11781250 h 12960336"/>
              <a:gd name="connsiteX406" fmla="*/ 18555573 w 23039363"/>
              <a:gd name="connsiteY406" fmla="*/ 11773125 h 12960336"/>
              <a:gd name="connsiteX407" fmla="*/ 18550799 w 23039363"/>
              <a:gd name="connsiteY407" fmla="*/ 11854335 h 12960336"/>
              <a:gd name="connsiteX408" fmla="*/ 18583833 w 23039363"/>
              <a:gd name="connsiteY408" fmla="*/ 11859604 h 12960336"/>
              <a:gd name="connsiteX409" fmla="*/ 18617381 w 23039363"/>
              <a:gd name="connsiteY409" fmla="*/ 11861032 h 12960336"/>
              <a:gd name="connsiteX410" fmla="*/ 18675337 w 23039363"/>
              <a:gd name="connsiteY410" fmla="*/ 11852432 h 12960336"/>
              <a:gd name="connsiteX411" fmla="*/ 18718941 w 23039363"/>
              <a:gd name="connsiteY411" fmla="*/ 11828636 h 12960336"/>
              <a:gd name="connsiteX412" fmla="*/ 18746217 w 23039363"/>
              <a:gd name="connsiteY412" fmla="*/ 11792807 h 12960336"/>
              <a:gd name="connsiteX413" fmla="*/ 18746249 w 23039363"/>
              <a:gd name="connsiteY413" fmla="*/ 11792807 h 12960336"/>
              <a:gd name="connsiteX414" fmla="*/ 18755829 w 23039363"/>
              <a:gd name="connsiteY414" fmla="*/ 11747902 h 12960336"/>
              <a:gd name="connsiteX415" fmla="*/ 18746965 w 23039363"/>
              <a:gd name="connsiteY415" fmla="*/ 11706328 h 12960336"/>
              <a:gd name="connsiteX416" fmla="*/ 18724705 w 23039363"/>
              <a:gd name="connsiteY416" fmla="*/ 11679575 h 12960336"/>
              <a:gd name="connsiteX417" fmla="*/ 18695487 w 23039363"/>
              <a:gd name="connsiteY417" fmla="*/ 11662578 h 12960336"/>
              <a:gd name="connsiteX418" fmla="*/ 18666237 w 23039363"/>
              <a:gd name="connsiteY418" fmla="*/ 11650409 h 12960336"/>
              <a:gd name="connsiteX419" fmla="*/ 18643973 w 23039363"/>
              <a:gd name="connsiteY419" fmla="*/ 11638477 h 12960336"/>
              <a:gd name="connsiteX420" fmla="*/ 18635109 w 23039363"/>
              <a:gd name="connsiteY420" fmla="*/ 11622228 h 12960336"/>
              <a:gd name="connsiteX421" fmla="*/ 18643497 w 23039363"/>
              <a:gd name="connsiteY421" fmla="*/ 11606217 h 12960336"/>
              <a:gd name="connsiteX422" fmla="*/ 18670565 w 23039363"/>
              <a:gd name="connsiteY422" fmla="*/ 11599759 h 12960336"/>
              <a:gd name="connsiteX423" fmla="*/ 18699783 w 23039363"/>
              <a:gd name="connsiteY423" fmla="*/ 11602138 h 12960336"/>
              <a:gd name="connsiteX424" fmla="*/ 18728045 w 23039363"/>
              <a:gd name="connsiteY424" fmla="*/ 11608359 h 12960336"/>
              <a:gd name="connsiteX425" fmla="*/ 18732853 w 23039363"/>
              <a:gd name="connsiteY425" fmla="*/ 11531466 h 12960336"/>
              <a:gd name="connsiteX426" fmla="*/ 18701929 w 23039363"/>
              <a:gd name="connsiteY426" fmla="*/ 11527624 h 12960336"/>
              <a:gd name="connsiteX427" fmla="*/ 18673905 w 23039363"/>
              <a:gd name="connsiteY427" fmla="*/ 11526197 h 12960336"/>
              <a:gd name="connsiteX428" fmla="*/ 21594417 w 23039363"/>
              <a:gd name="connsiteY428" fmla="*/ 11522287 h 12960336"/>
              <a:gd name="connsiteX429" fmla="*/ 21594417 w 23039363"/>
              <a:gd name="connsiteY429" fmla="*/ 12262759 h 12960336"/>
              <a:gd name="connsiteX430" fmla="*/ 22334891 w 23039363"/>
              <a:gd name="connsiteY430" fmla="*/ 12262759 h 12960336"/>
              <a:gd name="connsiteX431" fmla="*/ 22334891 w 23039363"/>
              <a:gd name="connsiteY431" fmla="*/ 11522287 h 12960336"/>
              <a:gd name="connsiteX432" fmla="*/ 0 w 23039363"/>
              <a:gd name="connsiteY432" fmla="*/ 0 h 12960336"/>
              <a:gd name="connsiteX433" fmla="*/ 23039363 w 23039363"/>
              <a:gd name="connsiteY433" fmla="*/ 0 h 12960336"/>
              <a:gd name="connsiteX434" fmla="*/ 23039363 w 23039363"/>
              <a:gd name="connsiteY434" fmla="*/ 12960336 h 12960336"/>
              <a:gd name="connsiteX435" fmla="*/ 0 w 23039363"/>
              <a:gd name="connsiteY435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23039363" h="12960336">
                <a:moveTo>
                  <a:pt x="20207449" y="12043068"/>
                </a:moveTo>
                <a:lnTo>
                  <a:pt x="20208405" y="12043068"/>
                </a:lnTo>
                <a:cubicBezTo>
                  <a:pt x="20212053" y="12061982"/>
                  <a:pt x="20216997" y="12080620"/>
                  <a:pt x="20223233" y="12098851"/>
                </a:cubicBezTo>
                <a:lnTo>
                  <a:pt x="20236121" y="12139337"/>
                </a:lnTo>
                <a:lnTo>
                  <a:pt x="20180687" y="12139337"/>
                </a:lnTo>
                <a:lnTo>
                  <a:pt x="20191699" y="12104086"/>
                </a:lnTo>
                <a:cubicBezTo>
                  <a:pt x="20198449" y="12084159"/>
                  <a:pt x="20203701" y="12063766"/>
                  <a:pt x="20207449" y="12043068"/>
                </a:cubicBezTo>
                <a:close/>
                <a:moveTo>
                  <a:pt x="20927719" y="12014003"/>
                </a:moveTo>
                <a:cubicBezTo>
                  <a:pt x="20970265" y="12014003"/>
                  <a:pt x="20990825" y="12043068"/>
                  <a:pt x="20990825" y="12099327"/>
                </a:cubicBezTo>
                <a:cubicBezTo>
                  <a:pt x="20990825" y="12167484"/>
                  <a:pt x="20953525" y="12186520"/>
                  <a:pt x="20925809" y="12186520"/>
                </a:cubicBezTo>
                <a:cubicBezTo>
                  <a:pt x="20882785" y="12186520"/>
                  <a:pt x="20865125" y="12153172"/>
                  <a:pt x="20865125" y="12098375"/>
                </a:cubicBezTo>
                <a:cubicBezTo>
                  <a:pt x="20865125" y="12037799"/>
                  <a:pt x="20896661" y="12014003"/>
                  <a:pt x="20927719" y="12014003"/>
                </a:cubicBezTo>
                <a:close/>
                <a:moveTo>
                  <a:pt x="17893873" y="12014003"/>
                </a:moveTo>
                <a:cubicBezTo>
                  <a:pt x="17936591" y="12014003"/>
                  <a:pt x="17957045" y="12043068"/>
                  <a:pt x="17956945" y="12099327"/>
                </a:cubicBezTo>
                <a:cubicBezTo>
                  <a:pt x="17956945" y="12167484"/>
                  <a:pt x="17919681" y="12186520"/>
                  <a:pt x="17891965" y="12186520"/>
                </a:cubicBezTo>
                <a:cubicBezTo>
                  <a:pt x="17848939" y="12186520"/>
                  <a:pt x="17831245" y="12153172"/>
                  <a:pt x="17831245" y="12098375"/>
                </a:cubicBezTo>
                <a:cubicBezTo>
                  <a:pt x="17831245" y="12037799"/>
                  <a:pt x="17862815" y="12014003"/>
                  <a:pt x="17893873" y="12014003"/>
                </a:cubicBezTo>
                <a:close/>
                <a:moveTo>
                  <a:pt x="16916991" y="12014003"/>
                </a:moveTo>
                <a:cubicBezTo>
                  <a:pt x="16959537" y="12014003"/>
                  <a:pt x="16980097" y="12043068"/>
                  <a:pt x="16980097" y="12099327"/>
                </a:cubicBezTo>
                <a:cubicBezTo>
                  <a:pt x="16980097" y="12167484"/>
                  <a:pt x="16942799" y="12186520"/>
                  <a:pt x="16915081" y="12186520"/>
                </a:cubicBezTo>
                <a:cubicBezTo>
                  <a:pt x="16872057" y="12186520"/>
                  <a:pt x="16854363" y="12153172"/>
                  <a:pt x="16854363" y="12098375"/>
                </a:cubicBezTo>
                <a:cubicBezTo>
                  <a:pt x="16854363" y="12037799"/>
                  <a:pt x="16885933" y="12014003"/>
                  <a:pt x="16916991" y="12014003"/>
                </a:cubicBezTo>
                <a:close/>
                <a:moveTo>
                  <a:pt x="15595400" y="12014003"/>
                </a:moveTo>
                <a:cubicBezTo>
                  <a:pt x="15637947" y="12014003"/>
                  <a:pt x="15658505" y="12043068"/>
                  <a:pt x="15658505" y="12099327"/>
                </a:cubicBezTo>
                <a:cubicBezTo>
                  <a:pt x="15658505" y="12167484"/>
                  <a:pt x="15621208" y="12186520"/>
                  <a:pt x="15593490" y="12186520"/>
                </a:cubicBezTo>
                <a:cubicBezTo>
                  <a:pt x="15550466" y="12186520"/>
                  <a:pt x="15532806" y="12153172"/>
                  <a:pt x="15532806" y="12098375"/>
                </a:cubicBezTo>
                <a:cubicBezTo>
                  <a:pt x="15532806" y="12037799"/>
                  <a:pt x="15564341" y="12014003"/>
                  <a:pt x="15595400" y="12014003"/>
                </a:cubicBezTo>
                <a:close/>
                <a:moveTo>
                  <a:pt x="21137557" y="11939660"/>
                </a:moveTo>
                <a:lnTo>
                  <a:pt x="21137557" y="12261374"/>
                </a:lnTo>
                <a:lnTo>
                  <a:pt x="21223097" y="12261374"/>
                </a:lnTo>
                <a:lnTo>
                  <a:pt x="21223097" y="12129819"/>
                </a:lnTo>
                <a:cubicBezTo>
                  <a:pt x="21223301" y="12112792"/>
                  <a:pt x="21222517" y="12095764"/>
                  <a:pt x="21220709" y="12078829"/>
                </a:cubicBezTo>
                <a:cubicBezTo>
                  <a:pt x="21228891" y="12100279"/>
                  <a:pt x="21240313" y="12126012"/>
                  <a:pt x="21252757" y="12151269"/>
                </a:cubicBezTo>
                <a:lnTo>
                  <a:pt x="21306757" y="12261374"/>
                </a:lnTo>
                <a:lnTo>
                  <a:pt x="21419469" y="12261374"/>
                </a:lnTo>
                <a:lnTo>
                  <a:pt x="21419469" y="11939660"/>
                </a:lnTo>
                <a:lnTo>
                  <a:pt x="21333897" y="11939660"/>
                </a:lnTo>
                <a:lnTo>
                  <a:pt x="21333897" y="12052144"/>
                </a:lnTo>
                <a:cubicBezTo>
                  <a:pt x="21333897" y="12074430"/>
                  <a:pt x="21335021" y="12096703"/>
                  <a:pt x="21337305" y="12118873"/>
                </a:cubicBezTo>
                <a:cubicBezTo>
                  <a:pt x="21326327" y="12093242"/>
                  <a:pt x="21311975" y="12064042"/>
                  <a:pt x="21298099" y="12035453"/>
                </a:cubicBezTo>
                <a:lnTo>
                  <a:pt x="21251325" y="11939660"/>
                </a:lnTo>
                <a:close/>
                <a:moveTo>
                  <a:pt x="20629479" y="11939660"/>
                </a:moveTo>
                <a:lnTo>
                  <a:pt x="20629479" y="12261374"/>
                </a:lnTo>
                <a:lnTo>
                  <a:pt x="20718529" y="12261374"/>
                </a:lnTo>
                <a:lnTo>
                  <a:pt x="20718529" y="11939660"/>
                </a:lnTo>
                <a:close/>
                <a:moveTo>
                  <a:pt x="20358001" y="11939660"/>
                </a:moveTo>
                <a:lnTo>
                  <a:pt x="20358001" y="12015907"/>
                </a:lnTo>
                <a:lnTo>
                  <a:pt x="20427753" y="12015907"/>
                </a:lnTo>
                <a:lnTo>
                  <a:pt x="20427753" y="12261374"/>
                </a:lnTo>
                <a:lnTo>
                  <a:pt x="20516669" y="12261374"/>
                </a:lnTo>
                <a:lnTo>
                  <a:pt x="20516669" y="12015907"/>
                </a:lnTo>
                <a:lnTo>
                  <a:pt x="20586421" y="12015907"/>
                </a:lnTo>
                <a:lnTo>
                  <a:pt x="20586421" y="11939660"/>
                </a:lnTo>
                <a:close/>
                <a:moveTo>
                  <a:pt x="20160129" y="11939660"/>
                </a:moveTo>
                <a:lnTo>
                  <a:pt x="20054989" y="12261374"/>
                </a:lnTo>
                <a:lnTo>
                  <a:pt x="20142947" y="12261374"/>
                </a:lnTo>
                <a:lnTo>
                  <a:pt x="20159175" y="12208922"/>
                </a:lnTo>
                <a:lnTo>
                  <a:pt x="20258589" y="12208922"/>
                </a:lnTo>
                <a:lnTo>
                  <a:pt x="20275329" y="12261374"/>
                </a:lnTo>
                <a:lnTo>
                  <a:pt x="20372353" y="12261374"/>
                </a:lnTo>
                <a:lnTo>
                  <a:pt x="20261963" y="11939660"/>
                </a:lnTo>
                <a:close/>
                <a:moveTo>
                  <a:pt x="19656345" y="11939660"/>
                </a:moveTo>
                <a:lnTo>
                  <a:pt x="19656345" y="12261374"/>
                </a:lnTo>
                <a:lnTo>
                  <a:pt x="19745259" y="12261374"/>
                </a:lnTo>
                <a:lnTo>
                  <a:pt x="19745259" y="11939660"/>
                </a:lnTo>
                <a:close/>
                <a:moveTo>
                  <a:pt x="19305673" y="11939660"/>
                </a:moveTo>
                <a:lnTo>
                  <a:pt x="19305673" y="12261374"/>
                </a:lnTo>
                <a:lnTo>
                  <a:pt x="19391245" y="12261374"/>
                </a:lnTo>
                <a:lnTo>
                  <a:pt x="19391245" y="12129819"/>
                </a:lnTo>
                <a:cubicBezTo>
                  <a:pt x="19391449" y="12112788"/>
                  <a:pt x="19390629" y="12095764"/>
                  <a:pt x="19388823" y="12078829"/>
                </a:cubicBezTo>
                <a:cubicBezTo>
                  <a:pt x="19397005" y="12100279"/>
                  <a:pt x="19408425" y="12126012"/>
                  <a:pt x="19420869" y="12151269"/>
                </a:cubicBezTo>
                <a:lnTo>
                  <a:pt x="19474873" y="12261374"/>
                </a:lnTo>
                <a:lnTo>
                  <a:pt x="19587785" y="12261374"/>
                </a:lnTo>
                <a:lnTo>
                  <a:pt x="19587785" y="11939660"/>
                </a:lnTo>
                <a:lnTo>
                  <a:pt x="19502213" y="11939660"/>
                </a:lnTo>
                <a:lnTo>
                  <a:pt x="19502213" y="12052144"/>
                </a:lnTo>
                <a:cubicBezTo>
                  <a:pt x="19502213" y="12074430"/>
                  <a:pt x="19503341" y="12096703"/>
                  <a:pt x="19505623" y="12118873"/>
                </a:cubicBezTo>
                <a:cubicBezTo>
                  <a:pt x="19494645" y="12093242"/>
                  <a:pt x="19480293" y="12064042"/>
                  <a:pt x="19466451" y="12035453"/>
                </a:cubicBezTo>
                <a:lnTo>
                  <a:pt x="19419609" y="11939660"/>
                </a:lnTo>
                <a:close/>
                <a:moveTo>
                  <a:pt x="18967341" y="11939660"/>
                </a:moveTo>
                <a:lnTo>
                  <a:pt x="18967341" y="12145082"/>
                </a:lnTo>
                <a:cubicBezTo>
                  <a:pt x="18967341" y="12213239"/>
                  <a:pt x="18994579" y="12268036"/>
                  <a:pt x="19098289" y="12268036"/>
                </a:cubicBezTo>
                <a:cubicBezTo>
                  <a:pt x="19184815" y="12268036"/>
                  <a:pt x="19238921" y="12227040"/>
                  <a:pt x="19238921" y="12133796"/>
                </a:cubicBezTo>
                <a:lnTo>
                  <a:pt x="19238921" y="11939660"/>
                </a:lnTo>
                <a:lnTo>
                  <a:pt x="19150859" y="11939660"/>
                </a:lnTo>
                <a:lnTo>
                  <a:pt x="19150859" y="12138385"/>
                </a:lnTo>
                <a:cubicBezTo>
                  <a:pt x="19150859" y="12178430"/>
                  <a:pt x="19139405" y="12193693"/>
                  <a:pt x="19103539" y="12193693"/>
                </a:cubicBezTo>
                <a:cubicBezTo>
                  <a:pt x="19066753" y="12193693"/>
                  <a:pt x="19056219" y="12175098"/>
                  <a:pt x="19056219" y="12140799"/>
                </a:cubicBezTo>
                <a:lnTo>
                  <a:pt x="19056219" y="11939660"/>
                </a:lnTo>
                <a:close/>
                <a:moveTo>
                  <a:pt x="18568937" y="11939660"/>
                </a:moveTo>
                <a:lnTo>
                  <a:pt x="18515413" y="12261374"/>
                </a:lnTo>
                <a:lnTo>
                  <a:pt x="18604769" y="12261374"/>
                </a:lnTo>
                <a:lnTo>
                  <a:pt x="18618165" y="12161739"/>
                </a:lnTo>
                <a:cubicBezTo>
                  <a:pt x="18621507" y="12137434"/>
                  <a:pt x="18624849" y="12113128"/>
                  <a:pt x="18627713" y="12081208"/>
                </a:cubicBezTo>
                <a:lnTo>
                  <a:pt x="18628665" y="12081208"/>
                </a:lnTo>
                <a:cubicBezTo>
                  <a:pt x="18633337" y="12113295"/>
                  <a:pt x="18640361" y="12144994"/>
                  <a:pt x="18649701" y="12176050"/>
                </a:cubicBezTo>
                <a:lnTo>
                  <a:pt x="18675033" y="12261374"/>
                </a:lnTo>
                <a:lnTo>
                  <a:pt x="18758217" y="12261374"/>
                </a:lnTo>
                <a:lnTo>
                  <a:pt x="18783855" y="12165648"/>
                </a:lnTo>
                <a:cubicBezTo>
                  <a:pt x="18791969" y="12136074"/>
                  <a:pt x="18798173" y="12109389"/>
                  <a:pt x="18803457" y="12081276"/>
                </a:cubicBezTo>
                <a:lnTo>
                  <a:pt x="18804413" y="12081276"/>
                </a:lnTo>
                <a:cubicBezTo>
                  <a:pt x="18807141" y="12108913"/>
                  <a:pt x="18810549" y="12132742"/>
                  <a:pt x="18813957" y="12154192"/>
                </a:cubicBezTo>
                <a:lnTo>
                  <a:pt x="18831653" y="12261374"/>
                </a:lnTo>
                <a:lnTo>
                  <a:pt x="18925033" y="12261374"/>
                </a:lnTo>
                <a:lnTo>
                  <a:pt x="18871949" y="11939660"/>
                </a:lnTo>
                <a:lnTo>
                  <a:pt x="18774445" y="11939660"/>
                </a:lnTo>
                <a:lnTo>
                  <a:pt x="18740045" y="12049764"/>
                </a:lnTo>
                <a:cubicBezTo>
                  <a:pt x="18732033" y="12074066"/>
                  <a:pt x="18725795" y="12098912"/>
                  <a:pt x="18721397" y="12124108"/>
                </a:cubicBezTo>
                <a:lnTo>
                  <a:pt x="18720443" y="12124108"/>
                </a:lnTo>
                <a:cubicBezTo>
                  <a:pt x="18716113" y="12099510"/>
                  <a:pt x="18710421" y="12075168"/>
                  <a:pt x="18703397" y="12051192"/>
                </a:cubicBezTo>
                <a:lnTo>
                  <a:pt x="18669305" y="11939660"/>
                </a:lnTo>
                <a:close/>
                <a:moveTo>
                  <a:pt x="18129179" y="11939660"/>
                </a:moveTo>
                <a:lnTo>
                  <a:pt x="18075621" y="12261374"/>
                </a:lnTo>
                <a:lnTo>
                  <a:pt x="18165009" y="12261374"/>
                </a:lnTo>
                <a:lnTo>
                  <a:pt x="18178409" y="12161739"/>
                </a:lnTo>
                <a:cubicBezTo>
                  <a:pt x="18181749" y="12137434"/>
                  <a:pt x="18185089" y="12113128"/>
                  <a:pt x="18187953" y="12081208"/>
                </a:cubicBezTo>
                <a:lnTo>
                  <a:pt x="18188909" y="12081208"/>
                </a:lnTo>
                <a:cubicBezTo>
                  <a:pt x="18193545" y="12113298"/>
                  <a:pt x="18200601" y="12144997"/>
                  <a:pt x="18209945" y="12176050"/>
                </a:cubicBezTo>
                <a:lnTo>
                  <a:pt x="18235273" y="12261374"/>
                </a:lnTo>
                <a:lnTo>
                  <a:pt x="18318425" y="12261374"/>
                </a:lnTo>
                <a:lnTo>
                  <a:pt x="18344097" y="12165648"/>
                </a:lnTo>
                <a:cubicBezTo>
                  <a:pt x="18352245" y="12136074"/>
                  <a:pt x="18358449" y="12109389"/>
                  <a:pt x="18363701" y="12081276"/>
                </a:cubicBezTo>
                <a:lnTo>
                  <a:pt x="18364655" y="12081276"/>
                </a:lnTo>
                <a:cubicBezTo>
                  <a:pt x="18367417" y="12108913"/>
                  <a:pt x="18370825" y="12132742"/>
                  <a:pt x="18374235" y="12154192"/>
                </a:cubicBezTo>
                <a:lnTo>
                  <a:pt x="18391895" y="12261374"/>
                </a:lnTo>
                <a:lnTo>
                  <a:pt x="18485241" y="12261374"/>
                </a:lnTo>
                <a:lnTo>
                  <a:pt x="18432193" y="11939660"/>
                </a:lnTo>
                <a:lnTo>
                  <a:pt x="18334687" y="11939660"/>
                </a:lnTo>
                <a:lnTo>
                  <a:pt x="18300289" y="12049764"/>
                </a:lnTo>
                <a:cubicBezTo>
                  <a:pt x="18292277" y="12074060"/>
                  <a:pt x="18286037" y="12098909"/>
                  <a:pt x="18281641" y="12124108"/>
                </a:cubicBezTo>
                <a:lnTo>
                  <a:pt x="18280685" y="12124108"/>
                </a:lnTo>
                <a:cubicBezTo>
                  <a:pt x="18276287" y="12099510"/>
                  <a:pt x="18270525" y="12075171"/>
                  <a:pt x="18263469" y="12051192"/>
                </a:cubicBezTo>
                <a:lnTo>
                  <a:pt x="18229547" y="11939660"/>
                </a:lnTo>
                <a:close/>
                <a:moveTo>
                  <a:pt x="17125841" y="11939660"/>
                </a:moveTo>
                <a:lnTo>
                  <a:pt x="17125841" y="12261374"/>
                </a:lnTo>
                <a:lnTo>
                  <a:pt x="17214753" y="12261374"/>
                </a:lnTo>
                <a:lnTo>
                  <a:pt x="17214753" y="12140799"/>
                </a:lnTo>
                <a:lnTo>
                  <a:pt x="17304621" y="12140799"/>
                </a:lnTo>
                <a:lnTo>
                  <a:pt x="17304621" y="12067883"/>
                </a:lnTo>
                <a:lnTo>
                  <a:pt x="17214753" y="12067883"/>
                </a:lnTo>
                <a:lnTo>
                  <a:pt x="17214753" y="12015907"/>
                </a:lnTo>
                <a:lnTo>
                  <a:pt x="17309939" y="12015907"/>
                </a:lnTo>
                <a:lnTo>
                  <a:pt x="17309939" y="11939660"/>
                </a:lnTo>
                <a:close/>
                <a:moveTo>
                  <a:pt x="16400798" y="11939660"/>
                </a:moveTo>
                <a:lnTo>
                  <a:pt x="16400798" y="12261374"/>
                </a:lnTo>
                <a:lnTo>
                  <a:pt x="16589567" y="12261544"/>
                </a:lnTo>
                <a:lnTo>
                  <a:pt x="16589567" y="12184786"/>
                </a:lnTo>
                <a:lnTo>
                  <a:pt x="16489676" y="12184786"/>
                </a:lnTo>
                <a:lnTo>
                  <a:pt x="16489676" y="12132538"/>
                </a:lnTo>
                <a:lnTo>
                  <a:pt x="16584317" y="12132538"/>
                </a:lnTo>
                <a:lnTo>
                  <a:pt x="16584317" y="12060098"/>
                </a:lnTo>
                <a:lnTo>
                  <a:pt x="16489676" y="12060098"/>
                </a:lnTo>
                <a:lnTo>
                  <a:pt x="16489676" y="12014819"/>
                </a:lnTo>
                <a:lnTo>
                  <a:pt x="16589567" y="12014819"/>
                </a:lnTo>
                <a:lnTo>
                  <a:pt x="16589567" y="11939660"/>
                </a:lnTo>
                <a:close/>
                <a:moveTo>
                  <a:pt x="15805239" y="11939660"/>
                </a:moveTo>
                <a:lnTo>
                  <a:pt x="15805239" y="12145082"/>
                </a:lnTo>
                <a:cubicBezTo>
                  <a:pt x="15805239" y="12213239"/>
                  <a:pt x="15832478" y="12268036"/>
                  <a:pt x="15936187" y="12268036"/>
                </a:cubicBezTo>
                <a:cubicBezTo>
                  <a:pt x="16022714" y="12268036"/>
                  <a:pt x="16076716" y="12227040"/>
                  <a:pt x="16076716" y="12133796"/>
                </a:cubicBezTo>
                <a:lnTo>
                  <a:pt x="16076716" y="11939660"/>
                </a:lnTo>
                <a:lnTo>
                  <a:pt x="15988792" y="11939660"/>
                </a:lnTo>
                <a:lnTo>
                  <a:pt x="15988792" y="12138385"/>
                </a:lnTo>
                <a:cubicBezTo>
                  <a:pt x="15988792" y="12178430"/>
                  <a:pt x="15977303" y="12193693"/>
                  <a:pt x="15941472" y="12193693"/>
                </a:cubicBezTo>
                <a:cubicBezTo>
                  <a:pt x="15904652" y="12193693"/>
                  <a:pt x="15894151" y="12175098"/>
                  <a:pt x="15894151" y="12140799"/>
                </a:cubicBezTo>
                <a:lnTo>
                  <a:pt x="15894151" y="11939660"/>
                </a:lnTo>
                <a:close/>
                <a:moveTo>
                  <a:pt x="15111697" y="11939660"/>
                </a:moveTo>
                <a:lnTo>
                  <a:pt x="15111697" y="12261374"/>
                </a:lnTo>
                <a:lnTo>
                  <a:pt x="15200610" y="12261374"/>
                </a:lnTo>
                <a:lnTo>
                  <a:pt x="15200610" y="12134578"/>
                </a:lnTo>
                <a:lnTo>
                  <a:pt x="15297159" y="12134578"/>
                </a:lnTo>
                <a:lnTo>
                  <a:pt x="15297159" y="12261374"/>
                </a:lnTo>
                <a:lnTo>
                  <a:pt x="15386038" y="12261374"/>
                </a:lnTo>
                <a:lnTo>
                  <a:pt x="15386038" y="11939660"/>
                </a:lnTo>
                <a:lnTo>
                  <a:pt x="15297159" y="11939660"/>
                </a:lnTo>
                <a:lnTo>
                  <a:pt x="15297159" y="12056903"/>
                </a:lnTo>
                <a:lnTo>
                  <a:pt x="15200610" y="12056903"/>
                </a:lnTo>
                <a:lnTo>
                  <a:pt x="15200610" y="11939660"/>
                </a:lnTo>
                <a:close/>
                <a:moveTo>
                  <a:pt x="19961779" y="11937280"/>
                </a:moveTo>
                <a:cubicBezTo>
                  <a:pt x="19856161" y="11937280"/>
                  <a:pt x="19795443" y="12006388"/>
                  <a:pt x="19795443" y="12113604"/>
                </a:cubicBezTo>
                <a:cubicBezTo>
                  <a:pt x="19795443" y="12178429"/>
                  <a:pt x="19821729" y="12265656"/>
                  <a:pt x="19948415" y="12265656"/>
                </a:cubicBezTo>
                <a:cubicBezTo>
                  <a:pt x="19974121" y="12265758"/>
                  <a:pt x="19999689" y="12262056"/>
                  <a:pt x="20024305" y="12254676"/>
                </a:cubicBezTo>
                <a:lnTo>
                  <a:pt x="20013769" y="12175574"/>
                </a:lnTo>
                <a:cubicBezTo>
                  <a:pt x="19998157" y="12181373"/>
                  <a:pt x="19981655" y="12184429"/>
                  <a:pt x="19965017" y="12184616"/>
                </a:cubicBezTo>
                <a:cubicBezTo>
                  <a:pt x="19914937" y="12184616"/>
                  <a:pt x="19893425" y="12154600"/>
                  <a:pt x="19893425" y="12098851"/>
                </a:cubicBezTo>
                <a:cubicBezTo>
                  <a:pt x="19893425" y="12046909"/>
                  <a:pt x="19919539" y="12017810"/>
                  <a:pt x="19961609" y="12017810"/>
                </a:cubicBezTo>
                <a:cubicBezTo>
                  <a:pt x="19979201" y="12017892"/>
                  <a:pt x="19996725" y="12020302"/>
                  <a:pt x="20013701" y="12024983"/>
                </a:cubicBezTo>
                <a:lnTo>
                  <a:pt x="20023929" y="11944894"/>
                </a:lnTo>
                <a:cubicBezTo>
                  <a:pt x="20003611" y="11939877"/>
                  <a:pt x="19982713" y="11937320"/>
                  <a:pt x="19961779" y="11937280"/>
                </a:cubicBezTo>
                <a:close/>
                <a:moveTo>
                  <a:pt x="17644453" y="11937280"/>
                </a:moveTo>
                <a:cubicBezTo>
                  <a:pt x="17538801" y="11937280"/>
                  <a:pt x="17478117" y="12006388"/>
                  <a:pt x="17478117" y="12113604"/>
                </a:cubicBezTo>
                <a:cubicBezTo>
                  <a:pt x="17478117" y="12178429"/>
                  <a:pt x="17504401" y="12265656"/>
                  <a:pt x="17631055" y="12265656"/>
                </a:cubicBezTo>
                <a:cubicBezTo>
                  <a:pt x="17656829" y="12265786"/>
                  <a:pt x="17682433" y="12262097"/>
                  <a:pt x="17707115" y="12254711"/>
                </a:cubicBezTo>
                <a:lnTo>
                  <a:pt x="17696613" y="12175608"/>
                </a:lnTo>
                <a:cubicBezTo>
                  <a:pt x="17681001" y="12181400"/>
                  <a:pt x="17664499" y="12184460"/>
                  <a:pt x="17647863" y="12184650"/>
                </a:cubicBezTo>
                <a:cubicBezTo>
                  <a:pt x="17597781" y="12184650"/>
                  <a:pt x="17576269" y="12154634"/>
                  <a:pt x="17576269" y="12098885"/>
                </a:cubicBezTo>
                <a:cubicBezTo>
                  <a:pt x="17576269" y="12046943"/>
                  <a:pt x="17602383" y="12017844"/>
                  <a:pt x="17644453" y="12017844"/>
                </a:cubicBezTo>
                <a:cubicBezTo>
                  <a:pt x="17662045" y="12017929"/>
                  <a:pt x="17679569" y="12020343"/>
                  <a:pt x="17696545" y="12025017"/>
                </a:cubicBezTo>
                <a:lnTo>
                  <a:pt x="17706569" y="11944894"/>
                </a:lnTo>
                <a:cubicBezTo>
                  <a:pt x="17686249" y="11939877"/>
                  <a:pt x="17665385" y="11937320"/>
                  <a:pt x="17644453" y="11937280"/>
                </a:cubicBezTo>
                <a:close/>
                <a:moveTo>
                  <a:pt x="16265042" y="11933405"/>
                </a:moveTo>
                <a:cubicBezTo>
                  <a:pt x="16179947" y="11933405"/>
                  <a:pt x="16130718" y="11974401"/>
                  <a:pt x="16130718" y="12038241"/>
                </a:cubicBezTo>
                <a:cubicBezTo>
                  <a:pt x="16130718" y="12148345"/>
                  <a:pt x="16251166" y="12120709"/>
                  <a:pt x="16251166" y="12167416"/>
                </a:cubicBezTo>
                <a:cubicBezTo>
                  <a:pt x="16251166" y="12182135"/>
                  <a:pt x="16237325" y="12191211"/>
                  <a:pt x="16215812" y="12191211"/>
                </a:cubicBezTo>
                <a:cubicBezTo>
                  <a:pt x="16192411" y="12190980"/>
                  <a:pt x="16169187" y="12187115"/>
                  <a:pt x="16146980" y="12179755"/>
                </a:cubicBezTo>
                <a:lnTo>
                  <a:pt x="16142207" y="12260762"/>
                </a:lnTo>
                <a:cubicBezTo>
                  <a:pt x="16164043" y="12265419"/>
                  <a:pt x="16186322" y="12267696"/>
                  <a:pt x="16208653" y="12267560"/>
                </a:cubicBezTo>
                <a:cubicBezTo>
                  <a:pt x="16294668" y="12267560"/>
                  <a:pt x="16346761" y="12218950"/>
                  <a:pt x="16346761" y="12154532"/>
                </a:cubicBezTo>
                <a:cubicBezTo>
                  <a:pt x="16346761" y="12053979"/>
                  <a:pt x="16226313" y="12069718"/>
                  <a:pt x="16226313" y="12029198"/>
                </a:cubicBezTo>
                <a:cubicBezTo>
                  <a:pt x="16226313" y="12016791"/>
                  <a:pt x="16236847" y="12006797"/>
                  <a:pt x="16261700" y="12006797"/>
                </a:cubicBezTo>
                <a:cubicBezTo>
                  <a:pt x="16281120" y="12007007"/>
                  <a:pt x="16300416" y="12009890"/>
                  <a:pt x="16319044" y="12015363"/>
                </a:cubicBezTo>
                <a:lnTo>
                  <a:pt x="16323817" y="11938640"/>
                </a:lnTo>
                <a:cubicBezTo>
                  <a:pt x="16304388" y="11935407"/>
                  <a:pt x="16284737" y="11933656"/>
                  <a:pt x="16265042" y="11933405"/>
                </a:cubicBezTo>
                <a:close/>
                <a:moveTo>
                  <a:pt x="20934401" y="11932997"/>
                </a:moveTo>
                <a:cubicBezTo>
                  <a:pt x="20844089" y="11932997"/>
                  <a:pt x="20770485" y="12001154"/>
                  <a:pt x="20770485" y="12105038"/>
                </a:cubicBezTo>
                <a:cubicBezTo>
                  <a:pt x="20770485" y="12207018"/>
                  <a:pt x="20820191" y="12268036"/>
                  <a:pt x="20921513" y="12268036"/>
                </a:cubicBezTo>
                <a:cubicBezTo>
                  <a:pt x="21013289" y="12268036"/>
                  <a:pt x="21085465" y="12199879"/>
                  <a:pt x="21085465" y="12095044"/>
                </a:cubicBezTo>
                <a:cubicBezTo>
                  <a:pt x="21085465" y="11978276"/>
                  <a:pt x="21018541" y="11932997"/>
                  <a:pt x="20934401" y="11932997"/>
                </a:cubicBezTo>
                <a:close/>
                <a:moveTo>
                  <a:pt x="17900555" y="11932997"/>
                </a:moveTo>
                <a:cubicBezTo>
                  <a:pt x="17810209" y="11932997"/>
                  <a:pt x="17736605" y="12001154"/>
                  <a:pt x="17736605" y="12105038"/>
                </a:cubicBezTo>
                <a:cubicBezTo>
                  <a:pt x="17736605" y="12207018"/>
                  <a:pt x="17786313" y="12268036"/>
                  <a:pt x="17887669" y="12268036"/>
                </a:cubicBezTo>
                <a:cubicBezTo>
                  <a:pt x="17979411" y="12268036"/>
                  <a:pt x="18051585" y="12199879"/>
                  <a:pt x="18051585" y="12095044"/>
                </a:cubicBezTo>
                <a:cubicBezTo>
                  <a:pt x="18051585" y="11978276"/>
                  <a:pt x="17984695" y="11932997"/>
                  <a:pt x="17900555" y="11932997"/>
                </a:cubicBezTo>
                <a:close/>
                <a:moveTo>
                  <a:pt x="16923673" y="11932997"/>
                </a:moveTo>
                <a:cubicBezTo>
                  <a:pt x="16833329" y="11932997"/>
                  <a:pt x="16759723" y="12001154"/>
                  <a:pt x="16759723" y="12105038"/>
                </a:cubicBezTo>
                <a:cubicBezTo>
                  <a:pt x="16759723" y="12207018"/>
                  <a:pt x="16809429" y="12268036"/>
                  <a:pt x="16910785" y="12268036"/>
                </a:cubicBezTo>
                <a:cubicBezTo>
                  <a:pt x="17002461" y="12268036"/>
                  <a:pt x="17074701" y="12199879"/>
                  <a:pt x="17074701" y="12095044"/>
                </a:cubicBezTo>
                <a:cubicBezTo>
                  <a:pt x="17074701" y="11978276"/>
                  <a:pt x="17007813" y="11932997"/>
                  <a:pt x="16923673" y="11932997"/>
                </a:cubicBezTo>
                <a:close/>
                <a:moveTo>
                  <a:pt x="15602082" y="11932997"/>
                </a:moveTo>
                <a:cubicBezTo>
                  <a:pt x="15511771" y="11932997"/>
                  <a:pt x="15438166" y="12001154"/>
                  <a:pt x="15438166" y="12105038"/>
                </a:cubicBezTo>
                <a:cubicBezTo>
                  <a:pt x="15438166" y="12207018"/>
                  <a:pt x="15487872" y="12268036"/>
                  <a:pt x="15589195" y="12268036"/>
                </a:cubicBezTo>
                <a:cubicBezTo>
                  <a:pt x="15680971" y="12268036"/>
                  <a:pt x="15753145" y="12199879"/>
                  <a:pt x="15753145" y="12095044"/>
                </a:cubicBezTo>
                <a:cubicBezTo>
                  <a:pt x="15753145" y="11978276"/>
                  <a:pt x="15686222" y="11932997"/>
                  <a:pt x="15602082" y="11932997"/>
                </a:cubicBezTo>
                <a:close/>
                <a:moveTo>
                  <a:pt x="20941561" y="11635996"/>
                </a:moveTo>
                <a:lnTo>
                  <a:pt x="20942515" y="11635996"/>
                </a:lnTo>
                <a:cubicBezTo>
                  <a:pt x="20944015" y="11645694"/>
                  <a:pt x="20946163" y="11655280"/>
                  <a:pt x="20948993" y="11664686"/>
                </a:cubicBezTo>
                <a:cubicBezTo>
                  <a:pt x="20951721" y="11673569"/>
                  <a:pt x="20954517" y="11682635"/>
                  <a:pt x="20957379" y="11691881"/>
                </a:cubicBezTo>
                <a:lnTo>
                  <a:pt x="20970301" y="11732673"/>
                </a:lnTo>
                <a:lnTo>
                  <a:pt x="20914729" y="11732673"/>
                </a:lnTo>
                <a:lnTo>
                  <a:pt x="20925777" y="11697150"/>
                </a:lnTo>
                <a:cubicBezTo>
                  <a:pt x="20929321" y="11686656"/>
                  <a:pt x="20932425" y="11676152"/>
                  <a:pt x="20935117" y="11665638"/>
                </a:cubicBezTo>
                <a:cubicBezTo>
                  <a:pt x="20937809" y="11655124"/>
                  <a:pt x="20939957" y="11645242"/>
                  <a:pt x="20941561" y="11635996"/>
                </a:cubicBezTo>
                <a:close/>
                <a:moveTo>
                  <a:pt x="19162723" y="11602649"/>
                </a:moveTo>
                <a:cubicBezTo>
                  <a:pt x="19177451" y="11602649"/>
                  <a:pt x="19187677" y="11606048"/>
                  <a:pt x="19193405" y="11612847"/>
                </a:cubicBezTo>
                <a:lnTo>
                  <a:pt x="19193541" y="11612881"/>
                </a:lnTo>
                <a:cubicBezTo>
                  <a:pt x="19199337" y="11619652"/>
                  <a:pt x="19202405" y="11628324"/>
                  <a:pt x="19202169" y="11637220"/>
                </a:cubicBezTo>
                <a:cubicBezTo>
                  <a:pt x="19202169" y="11649322"/>
                  <a:pt x="19198349" y="11658500"/>
                  <a:pt x="19190677" y="11664687"/>
                </a:cubicBezTo>
                <a:cubicBezTo>
                  <a:pt x="19182155" y="11671129"/>
                  <a:pt x="19171621" y="11674368"/>
                  <a:pt x="19160917" y="11673831"/>
                </a:cubicBezTo>
                <a:cubicBezTo>
                  <a:pt x="19158359" y="11673831"/>
                  <a:pt x="19155631" y="11673593"/>
                  <a:pt x="19152769" y="11673593"/>
                </a:cubicBezTo>
                <a:cubicBezTo>
                  <a:pt x="19150483" y="11673532"/>
                  <a:pt x="19148199" y="11673294"/>
                  <a:pt x="19145949" y="11672879"/>
                </a:cubicBezTo>
                <a:lnTo>
                  <a:pt x="19145949" y="11603635"/>
                </a:lnTo>
                <a:cubicBezTo>
                  <a:pt x="19148405" y="11603206"/>
                  <a:pt x="19150893" y="11602968"/>
                  <a:pt x="19153381" y="11602921"/>
                </a:cubicBezTo>
                <a:cubicBezTo>
                  <a:pt x="19156723" y="11602649"/>
                  <a:pt x="19159859" y="11602649"/>
                  <a:pt x="19162723" y="11602649"/>
                </a:cubicBezTo>
                <a:close/>
                <a:moveTo>
                  <a:pt x="20431197" y="11602615"/>
                </a:moveTo>
                <a:lnTo>
                  <a:pt x="20434607" y="11602615"/>
                </a:lnTo>
                <a:cubicBezTo>
                  <a:pt x="20449949" y="11602591"/>
                  <a:pt x="20460721" y="11606388"/>
                  <a:pt x="20466961" y="11614003"/>
                </a:cubicBezTo>
                <a:lnTo>
                  <a:pt x="20466893" y="11613731"/>
                </a:lnTo>
                <a:cubicBezTo>
                  <a:pt x="20473165" y="11621400"/>
                  <a:pt x="20476473" y="11631040"/>
                  <a:pt x="20476233" y="11640925"/>
                </a:cubicBezTo>
                <a:cubicBezTo>
                  <a:pt x="20476233" y="11654207"/>
                  <a:pt x="20471837" y="11664337"/>
                  <a:pt x="20463041" y="11671315"/>
                </a:cubicBezTo>
                <a:cubicBezTo>
                  <a:pt x="20454449" y="11678223"/>
                  <a:pt x="20443677" y="11681915"/>
                  <a:pt x="20432629" y="11681751"/>
                </a:cubicBezTo>
                <a:lnTo>
                  <a:pt x="20429765" y="11681751"/>
                </a:lnTo>
                <a:cubicBezTo>
                  <a:pt x="20428471" y="11681724"/>
                  <a:pt x="20427175" y="11681564"/>
                  <a:pt x="20425913" y="11681276"/>
                </a:cubicBezTo>
                <a:lnTo>
                  <a:pt x="20425913" y="11603091"/>
                </a:lnTo>
                <a:cubicBezTo>
                  <a:pt x="20427653" y="11602778"/>
                  <a:pt x="20429425" y="11602618"/>
                  <a:pt x="20431197" y="11602615"/>
                </a:cubicBezTo>
                <a:close/>
                <a:moveTo>
                  <a:pt x="20078791" y="11532694"/>
                </a:moveTo>
                <a:lnTo>
                  <a:pt x="20078791" y="11855156"/>
                </a:lnTo>
                <a:lnTo>
                  <a:pt x="20268037" y="11855156"/>
                </a:lnTo>
                <a:lnTo>
                  <a:pt x="20268037" y="11778739"/>
                </a:lnTo>
                <a:lnTo>
                  <a:pt x="20167909" y="11778739"/>
                </a:lnTo>
                <a:lnTo>
                  <a:pt x="20167909" y="11726185"/>
                </a:lnTo>
                <a:lnTo>
                  <a:pt x="20262787" y="11726185"/>
                </a:lnTo>
                <a:lnTo>
                  <a:pt x="20262787" y="11653575"/>
                </a:lnTo>
                <a:lnTo>
                  <a:pt x="20167909" y="11653575"/>
                </a:lnTo>
                <a:lnTo>
                  <a:pt x="20167909" y="11608193"/>
                </a:lnTo>
                <a:lnTo>
                  <a:pt x="20268037" y="11608193"/>
                </a:lnTo>
                <a:lnTo>
                  <a:pt x="20268037" y="11532694"/>
                </a:lnTo>
                <a:close/>
                <a:moveTo>
                  <a:pt x="19660033" y="11532626"/>
                </a:moveTo>
                <a:lnTo>
                  <a:pt x="19660033" y="11855088"/>
                </a:lnTo>
                <a:lnTo>
                  <a:pt x="19749151" y="11855088"/>
                </a:lnTo>
                <a:lnTo>
                  <a:pt x="19749151" y="11532626"/>
                </a:lnTo>
                <a:close/>
                <a:moveTo>
                  <a:pt x="18798521" y="11532626"/>
                </a:moveTo>
                <a:lnTo>
                  <a:pt x="18798521" y="11855088"/>
                </a:lnTo>
                <a:lnTo>
                  <a:pt x="18987767" y="11855088"/>
                </a:lnTo>
                <a:lnTo>
                  <a:pt x="18987767" y="11778637"/>
                </a:lnTo>
                <a:lnTo>
                  <a:pt x="18887637" y="11778637"/>
                </a:lnTo>
                <a:lnTo>
                  <a:pt x="18887637" y="11726083"/>
                </a:lnTo>
                <a:lnTo>
                  <a:pt x="18982483" y="11726083"/>
                </a:lnTo>
                <a:lnTo>
                  <a:pt x="18982483" y="11653473"/>
                </a:lnTo>
                <a:lnTo>
                  <a:pt x="18887637" y="11653473"/>
                </a:lnTo>
                <a:lnTo>
                  <a:pt x="18887637" y="11608091"/>
                </a:lnTo>
                <a:lnTo>
                  <a:pt x="18987767" y="11608091"/>
                </a:lnTo>
                <a:lnTo>
                  <a:pt x="18987767" y="11532626"/>
                </a:lnTo>
                <a:close/>
                <a:moveTo>
                  <a:pt x="20603199" y="11532592"/>
                </a:moveTo>
                <a:lnTo>
                  <a:pt x="20603199" y="11855054"/>
                </a:lnTo>
                <a:lnTo>
                  <a:pt x="20751025" y="11855054"/>
                </a:lnTo>
                <a:lnTo>
                  <a:pt x="20779149" y="11775747"/>
                </a:lnTo>
                <a:lnTo>
                  <a:pt x="20692317" y="11775747"/>
                </a:lnTo>
                <a:lnTo>
                  <a:pt x="20692317" y="11532592"/>
                </a:lnTo>
                <a:close/>
                <a:moveTo>
                  <a:pt x="20894137" y="11532588"/>
                </a:moveTo>
                <a:lnTo>
                  <a:pt x="20788759" y="11855050"/>
                </a:lnTo>
                <a:lnTo>
                  <a:pt x="20876887" y="11855050"/>
                </a:lnTo>
                <a:lnTo>
                  <a:pt x="20893185" y="11802496"/>
                </a:lnTo>
                <a:lnTo>
                  <a:pt x="20992835" y="11802496"/>
                </a:lnTo>
                <a:lnTo>
                  <a:pt x="21009609" y="11855050"/>
                </a:lnTo>
                <a:lnTo>
                  <a:pt x="21106875" y="11855050"/>
                </a:lnTo>
                <a:lnTo>
                  <a:pt x="20996177" y="11532588"/>
                </a:lnTo>
                <a:close/>
                <a:moveTo>
                  <a:pt x="19310003" y="11532452"/>
                </a:moveTo>
                <a:lnTo>
                  <a:pt x="19416473" y="11855049"/>
                </a:lnTo>
                <a:lnTo>
                  <a:pt x="19521375" y="11855049"/>
                </a:lnTo>
                <a:lnTo>
                  <a:pt x="19626039" y="11532452"/>
                </a:lnTo>
                <a:lnTo>
                  <a:pt x="19535013" y="11532452"/>
                </a:lnTo>
                <a:lnTo>
                  <a:pt x="19487249" y="11689161"/>
                </a:lnTo>
                <a:cubicBezTo>
                  <a:pt x="19484931" y="11696504"/>
                  <a:pt x="19483125" y="11702929"/>
                  <a:pt x="19481521" y="11708504"/>
                </a:cubicBezTo>
                <a:cubicBezTo>
                  <a:pt x="19479919" y="11714079"/>
                  <a:pt x="19478555" y="11719178"/>
                  <a:pt x="19477429" y="11723801"/>
                </a:cubicBezTo>
                <a:cubicBezTo>
                  <a:pt x="19476305" y="11728424"/>
                  <a:pt x="19475351" y="11732843"/>
                  <a:pt x="19474567" y="11737160"/>
                </a:cubicBezTo>
                <a:cubicBezTo>
                  <a:pt x="19473781" y="11741477"/>
                  <a:pt x="19472897" y="11746168"/>
                  <a:pt x="19471941" y="11751267"/>
                </a:cubicBezTo>
                <a:lnTo>
                  <a:pt x="19470987" y="11751267"/>
                </a:lnTo>
                <a:cubicBezTo>
                  <a:pt x="19468429" y="11740084"/>
                  <a:pt x="19465769" y="11729886"/>
                  <a:pt x="19463077" y="11720673"/>
                </a:cubicBezTo>
                <a:cubicBezTo>
                  <a:pt x="19460385" y="11711427"/>
                  <a:pt x="19457725" y="11702511"/>
                  <a:pt x="19455169" y="11693921"/>
                </a:cubicBezTo>
                <a:lnTo>
                  <a:pt x="19405801" y="11532452"/>
                </a:lnTo>
                <a:close/>
                <a:moveTo>
                  <a:pt x="21136809" y="11532418"/>
                </a:moveTo>
                <a:lnTo>
                  <a:pt x="21136809" y="11855050"/>
                </a:lnTo>
                <a:lnTo>
                  <a:pt x="21222585" y="11855050"/>
                </a:lnTo>
                <a:lnTo>
                  <a:pt x="21222585" y="11723189"/>
                </a:lnTo>
                <a:cubicBezTo>
                  <a:pt x="21222585" y="11712685"/>
                  <a:pt x="21222449" y="11703915"/>
                  <a:pt x="21222107" y="11696912"/>
                </a:cubicBezTo>
                <a:cubicBezTo>
                  <a:pt x="21221765" y="11689909"/>
                  <a:pt x="21221153" y="11681649"/>
                  <a:pt x="21220165" y="11672063"/>
                </a:cubicBezTo>
                <a:cubicBezTo>
                  <a:pt x="21224323" y="11682873"/>
                  <a:pt x="21229129" y="11694498"/>
                  <a:pt x="21234551" y="11706940"/>
                </a:cubicBezTo>
                <a:cubicBezTo>
                  <a:pt x="21239971" y="11719382"/>
                  <a:pt x="21245903" y="11731969"/>
                  <a:pt x="21252277" y="11744707"/>
                </a:cubicBezTo>
                <a:lnTo>
                  <a:pt x="21306417" y="11855050"/>
                </a:lnTo>
                <a:lnTo>
                  <a:pt x="21419469" y="11855050"/>
                </a:lnTo>
                <a:lnTo>
                  <a:pt x="21419469" y="11532418"/>
                </a:lnTo>
                <a:lnTo>
                  <a:pt x="21333725" y="11532418"/>
                </a:lnTo>
                <a:lnTo>
                  <a:pt x="21333725" y="11645106"/>
                </a:lnTo>
                <a:cubicBezTo>
                  <a:pt x="21333725" y="11655304"/>
                  <a:pt x="21333965" y="11666182"/>
                  <a:pt x="21334441" y="11677808"/>
                </a:cubicBezTo>
                <a:cubicBezTo>
                  <a:pt x="21334953" y="11689433"/>
                  <a:pt x="21335805" y="11700821"/>
                  <a:pt x="21337065" y="11711971"/>
                </a:cubicBezTo>
                <a:cubicBezTo>
                  <a:pt x="21331645" y="11698941"/>
                  <a:pt x="21325475" y="11685344"/>
                  <a:pt x="21318621" y="11671179"/>
                </a:cubicBezTo>
                <a:cubicBezTo>
                  <a:pt x="21311769" y="11657014"/>
                  <a:pt x="21304815" y="11642771"/>
                  <a:pt x="21297793" y="11628449"/>
                </a:cubicBezTo>
                <a:lnTo>
                  <a:pt x="21250847" y="11532418"/>
                </a:lnTo>
                <a:close/>
                <a:moveTo>
                  <a:pt x="19964813" y="11530107"/>
                </a:moveTo>
                <a:cubicBezTo>
                  <a:pt x="19940677" y="11529682"/>
                  <a:pt x="19916677" y="11533897"/>
                  <a:pt x="19894141" y="11542515"/>
                </a:cubicBezTo>
                <a:cubicBezTo>
                  <a:pt x="19874265" y="11550313"/>
                  <a:pt x="19856401" y="11562479"/>
                  <a:pt x="19841913" y="11578106"/>
                </a:cubicBezTo>
                <a:cubicBezTo>
                  <a:pt x="19827253" y="11594283"/>
                  <a:pt x="19816173" y="11613330"/>
                  <a:pt x="19809319" y="11634025"/>
                </a:cubicBezTo>
                <a:cubicBezTo>
                  <a:pt x="19801545" y="11657518"/>
                  <a:pt x="19797761" y="11682136"/>
                  <a:pt x="19798069" y="11706873"/>
                </a:cubicBezTo>
                <a:cubicBezTo>
                  <a:pt x="19798205" y="11724036"/>
                  <a:pt x="19800217" y="11741135"/>
                  <a:pt x="19804069" y="11757863"/>
                </a:cubicBezTo>
                <a:cubicBezTo>
                  <a:pt x="19808093" y="11775795"/>
                  <a:pt x="19815933" y="11792659"/>
                  <a:pt x="19827047" y="11807323"/>
                </a:cubicBezTo>
                <a:cubicBezTo>
                  <a:pt x="19839457" y="11823368"/>
                  <a:pt x="19855583" y="11836194"/>
                  <a:pt x="19874025" y="11844716"/>
                </a:cubicBezTo>
                <a:cubicBezTo>
                  <a:pt x="19893971" y="11854438"/>
                  <a:pt x="19919777" y="11859299"/>
                  <a:pt x="19951381" y="11859299"/>
                </a:cubicBezTo>
                <a:cubicBezTo>
                  <a:pt x="19964609" y="11859279"/>
                  <a:pt x="19977805" y="11858314"/>
                  <a:pt x="19990895" y="11856410"/>
                </a:cubicBezTo>
                <a:lnTo>
                  <a:pt x="19991033" y="11856308"/>
                </a:lnTo>
                <a:cubicBezTo>
                  <a:pt x="20003441" y="11854581"/>
                  <a:pt x="20015713" y="11851865"/>
                  <a:pt x="20027715" y="11848184"/>
                </a:cubicBezTo>
                <a:lnTo>
                  <a:pt x="20017147" y="11768877"/>
                </a:lnTo>
                <a:cubicBezTo>
                  <a:pt x="20009373" y="11772089"/>
                  <a:pt x="20001259" y="11774374"/>
                  <a:pt x="19992975" y="11775676"/>
                </a:cubicBezTo>
                <a:cubicBezTo>
                  <a:pt x="19984827" y="11777158"/>
                  <a:pt x="19976577" y="11777963"/>
                  <a:pt x="19968293" y="11778089"/>
                </a:cubicBezTo>
                <a:cubicBezTo>
                  <a:pt x="19943097" y="11778089"/>
                  <a:pt x="19924789" y="11770757"/>
                  <a:pt x="19913437" y="11756095"/>
                </a:cubicBezTo>
                <a:cubicBezTo>
                  <a:pt x="19902085" y="11741434"/>
                  <a:pt x="19896391" y="11720096"/>
                  <a:pt x="19896391" y="11692086"/>
                </a:cubicBezTo>
                <a:cubicBezTo>
                  <a:pt x="19896357" y="11665935"/>
                  <a:pt x="19902461" y="11645855"/>
                  <a:pt x="19914767" y="11631849"/>
                </a:cubicBezTo>
                <a:cubicBezTo>
                  <a:pt x="19927073" y="11617844"/>
                  <a:pt x="19943745" y="11610841"/>
                  <a:pt x="19964849" y="11610841"/>
                </a:cubicBezTo>
                <a:cubicBezTo>
                  <a:pt x="19973985" y="11610841"/>
                  <a:pt x="19983089" y="11611477"/>
                  <a:pt x="19992121" y="11612745"/>
                </a:cubicBezTo>
                <a:cubicBezTo>
                  <a:pt x="20000545" y="11613914"/>
                  <a:pt x="20008861" y="11615675"/>
                  <a:pt x="20017009" y="11618014"/>
                </a:cubicBezTo>
                <a:lnTo>
                  <a:pt x="20027067" y="11537755"/>
                </a:lnTo>
                <a:cubicBezTo>
                  <a:pt x="20017181" y="11535087"/>
                  <a:pt x="20007089" y="11533170"/>
                  <a:pt x="19996895" y="11532011"/>
                </a:cubicBezTo>
                <a:cubicBezTo>
                  <a:pt x="19986259" y="11530760"/>
                  <a:pt x="19975519" y="11530124"/>
                  <a:pt x="19964813" y="11530107"/>
                </a:cubicBezTo>
                <a:close/>
                <a:moveTo>
                  <a:pt x="20434777" y="11530039"/>
                </a:moveTo>
                <a:cubicBezTo>
                  <a:pt x="20416777" y="11530039"/>
                  <a:pt x="20399799" y="11530277"/>
                  <a:pt x="20383639" y="11530753"/>
                </a:cubicBezTo>
                <a:cubicBezTo>
                  <a:pt x="20367513" y="11531229"/>
                  <a:pt x="20351967" y="11531783"/>
                  <a:pt x="20336933" y="11532418"/>
                </a:cubicBezTo>
                <a:lnTo>
                  <a:pt x="20336933" y="11855050"/>
                </a:lnTo>
                <a:lnTo>
                  <a:pt x="20426049" y="11855050"/>
                </a:lnTo>
                <a:lnTo>
                  <a:pt x="20426049" y="11755517"/>
                </a:lnTo>
                <a:cubicBezTo>
                  <a:pt x="20429255" y="11755823"/>
                  <a:pt x="20431949" y="11755993"/>
                  <a:pt x="20434197" y="11755993"/>
                </a:cubicBezTo>
                <a:lnTo>
                  <a:pt x="20439483" y="11755993"/>
                </a:lnTo>
                <a:cubicBezTo>
                  <a:pt x="20458847" y="11756398"/>
                  <a:pt x="20478109" y="11753155"/>
                  <a:pt x="20496245" y="11746441"/>
                </a:cubicBezTo>
                <a:cubicBezTo>
                  <a:pt x="20511315" y="11740730"/>
                  <a:pt x="20525021" y="11731943"/>
                  <a:pt x="20536475" y="11720640"/>
                </a:cubicBezTo>
                <a:cubicBezTo>
                  <a:pt x="20547077" y="11709925"/>
                  <a:pt x="20555193" y="11697055"/>
                  <a:pt x="20560341" y="11682907"/>
                </a:cubicBezTo>
                <a:lnTo>
                  <a:pt x="20560373" y="11682873"/>
                </a:lnTo>
                <a:cubicBezTo>
                  <a:pt x="20565659" y="11668491"/>
                  <a:pt x="20568353" y="11653285"/>
                  <a:pt x="20568283" y="11637968"/>
                </a:cubicBezTo>
                <a:cubicBezTo>
                  <a:pt x="20568385" y="11602275"/>
                  <a:pt x="20557033" y="11575362"/>
                  <a:pt x="20534191" y="11557233"/>
                </a:cubicBezTo>
                <a:cubicBezTo>
                  <a:pt x="20511349" y="11539105"/>
                  <a:pt x="20478213" y="11530039"/>
                  <a:pt x="20434777" y="11530039"/>
                </a:cubicBezTo>
                <a:close/>
                <a:moveTo>
                  <a:pt x="19167495" y="11530039"/>
                </a:moveTo>
                <a:cubicBezTo>
                  <a:pt x="19147041" y="11530063"/>
                  <a:pt x="19127301" y="11530233"/>
                  <a:pt x="19108311" y="11530549"/>
                </a:cubicBezTo>
                <a:cubicBezTo>
                  <a:pt x="19089321" y="11530865"/>
                  <a:pt x="19072139" y="11531500"/>
                  <a:pt x="19056797" y="11532452"/>
                </a:cubicBezTo>
                <a:lnTo>
                  <a:pt x="19056797" y="11855050"/>
                </a:lnTo>
                <a:lnTo>
                  <a:pt x="19145915" y="11855050"/>
                </a:lnTo>
                <a:lnTo>
                  <a:pt x="19145915" y="11737501"/>
                </a:lnTo>
                <a:lnTo>
                  <a:pt x="19149325" y="11737501"/>
                </a:lnTo>
                <a:lnTo>
                  <a:pt x="19210179" y="11855050"/>
                </a:lnTo>
                <a:lnTo>
                  <a:pt x="19318389" y="11855050"/>
                </a:lnTo>
                <a:lnTo>
                  <a:pt x="19260431" y="11756639"/>
                </a:lnTo>
                <a:cubicBezTo>
                  <a:pt x="19256921" y="11750248"/>
                  <a:pt x="19253237" y="11744061"/>
                  <a:pt x="19249419" y="11737977"/>
                </a:cubicBezTo>
                <a:cubicBezTo>
                  <a:pt x="19245635" y="11731950"/>
                  <a:pt x="19241477" y="11725739"/>
                  <a:pt x="19236941" y="11719348"/>
                </a:cubicBezTo>
                <a:cubicBezTo>
                  <a:pt x="19246009" y="11716282"/>
                  <a:pt x="19254465" y="11711594"/>
                  <a:pt x="19261863" y="11705513"/>
                </a:cubicBezTo>
                <a:cubicBezTo>
                  <a:pt x="19269125" y="11699561"/>
                  <a:pt x="19275365" y="11692463"/>
                  <a:pt x="19280307" y="11684505"/>
                </a:cubicBezTo>
                <a:cubicBezTo>
                  <a:pt x="19285251" y="11676530"/>
                  <a:pt x="19289137" y="11667933"/>
                  <a:pt x="19291797" y="11658942"/>
                </a:cubicBezTo>
                <a:cubicBezTo>
                  <a:pt x="19294525" y="11649876"/>
                  <a:pt x="19295887" y="11640463"/>
                  <a:pt x="19295887" y="11630999"/>
                </a:cubicBezTo>
                <a:cubicBezTo>
                  <a:pt x="19295887" y="11595418"/>
                  <a:pt x="19284773" y="11569699"/>
                  <a:pt x="19262579" y="11553834"/>
                </a:cubicBezTo>
                <a:cubicBezTo>
                  <a:pt x="19240385" y="11537969"/>
                  <a:pt x="19208679" y="11530039"/>
                  <a:pt x="19167495" y="11530039"/>
                </a:cubicBezTo>
                <a:close/>
                <a:moveTo>
                  <a:pt x="18673905" y="11526197"/>
                </a:moveTo>
                <a:cubicBezTo>
                  <a:pt x="18631109" y="11526197"/>
                  <a:pt x="18597973" y="11535671"/>
                  <a:pt x="18574493" y="11554615"/>
                </a:cubicBezTo>
                <a:cubicBezTo>
                  <a:pt x="18551013" y="11573560"/>
                  <a:pt x="18539277" y="11599123"/>
                  <a:pt x="18539277" y="11631304"/>
                </a:cubicBezTo>
                <a:cubicBezTo>
                  <a:pt x="18539277" y="11649753"/>
                  <a:pt x="18542231" y="11664642"/>
                  <a:pt x="18548141" y="11675972"/>
                </a:cubicBezTo>
                <a:cubicBezTo>
                  <a:pt x="18553517" y="11686612"/>
                  <a:pt x="18561121" y="11695977"/>
                  <a:pt x="18570437" y="11703439"/>
                </a:cubicBezTo>
                <a:cubicBezTo>
                  <a:pt x="18579273" y="11710380"/>
                  <a:pt x="18589129" y="11715928"/>
                  <a:pt x="18599653" y="11719891"/>
                </a:cubicBezTo>
                <a:cubicBezTo>
                  <a:pt x="18610189" y="11723903"/>
                  <a:pt x="18619937" y="11727506"/>
                  <a:pt x="18628869" y="11730905"/>
                </a:cubicBezTo>
                <a:cubicBezTo>
                  <a:pt x="18636825" y="11733723"/>
                  <a:pt x="18644331" y="11737663"/>
                  <a:pt x="18651167" y="11742599"/>
                </a:cubicBezTo>
                <a:cubicBezTo>
                  <a:pt x="18656953" y="11746814"/>
                  <a:pt x="18660273" y="11753609"/>
                  <a:pt x="18660031" y="11760751"/>
                </a:cubicBezTo>
                <a:cubicBezTo>
                  <a:pt x="18660165" y="11767846"/>
                  <a:pt x="18656519" y="11774481"/>
                  <a:pt x="18650451" y="11778190"/>
                </a:cubicBezTo>
                <a:cubicBezTo>
                  <a:pt x="18642657" y="11782851"/>
                  <a:pt x="18633649" y="11785101"/>
                  <a:pt x="18624575" y="11784649"/>
                </a:cubicBezTo>
                <a:cubicBezTo>
                  <a:pt x="18612203" y="11784618"/>
                  <a:pt x="18599857" y="11783480"/>
                  <a:pt x="18587687" y="11781250"/>
                </a:cubicBezTo>
                <a:cubicBezTo>
                  <a:pt x="18576773" y="11779434"/>
                  <a:pt x="18566031" y="11776718"/>
                  <a:pt x="18555573" y="11773125"/>
                </a:cubicBezTo>
                <a:lnTo>
                  <a:pt x="18550799" y="11854335"/>
                </a:lnTo>
                <a:cubicBezTo>
                  <a:pt x="18561667" y="11856895"/>
                  <a:pt x="18572707" y="11858656"/>
                  <a:pt x="18583833" y="11859604"/>
                </a:cubicBezTo>
                <a:cubicBezTo>
                  <a:pt x="18595017" y="11860556"/>
                  <a:pt x="18606199" y="11861032"/>
                  <a:pt x="18617381" y="11861032"/>
                </a:cubicBezTo>
                <a:cubicBezTo>
                  <a:pt x="18637039" y="11861301"/>
                  <a:pt x="18656611" y="11858398"/>
                  <a:pt x="18675337" y="11852432"/>
                </a:cubicBezTo>
                <a:cubicBezTo>
                  <a:pt x="18691305" y="11847445"/>
                  <a:pt x="18706125" y="11839358"/>
                  <a:pt x="18718941" y="11828636"/>
                </a:cubicBezTo>
                <a:cubicBezTo>
                  <a:pt x="18730503" y="11818778"/>
                  <a:pt x="18739805" y="11806561"/>
                  <a:pt x="18746217" y="11792807"/>
                </a:cubicBezTo>
                <a:lnTo>
                  <a:pt x="18746249" y="11792807"/>
                </a:lnTo>
                <a:cubicBezTo>
                  <a:pt x="18752729" y="11778727"/>
                  <a:pt x="18756001" y="11763393"/>
                  <a:pt x="18755829" y="11747902"/>
                </a:cubicBezTo>
                <a:cubicBezTo>
                  <a:pt x="18755853" y="11731017"/>
                  <a:pt x="18752899" y="11717162"/>
                  <a:pt x="18746965" y="11706328"/>
                </a:cubicBezTo>
                <a:cubicBezTo>
                  <a:pt x="18741461" y="11695984"/>
                  <a:pt x="18733885" y="11686877"/>
                  <a:pt x="18724705" y="11679575"/>
                </a:cubicBezTo>
                <a:cubicBezTo>
                  <a:pt x="18715799" y="11672593"/>
                  <a:pt x="18705967" y="11666872"/>
                  <a:pt x="18695487" y="11662578"/>
                </a:cubicBezTo>
                <a:cubicBezTo>
                  <a:pt x="18684917" y="11658295"/>
                  <a:pt x="18675201" y="11654216"/>
                  <a:pt x="18666237" y="11650409"/>
                </a:cubicBezTo>
                <a:cubicBezTo>
                  <a:pt x="18658435" y="11647183"/>
                  <a:pt x="18650977" y="11643185"/>
                  <a:pt x="18643973" y="11638477"/>
                </a:cubicBezTo>
                <a:cubicBezTo>
                  <a:pt x="18638397" y="11634955"/>
                  <a:pt x="18635041" y="11628809"/>
                  <a:pt x="18635109" y="11622228"/>
                </a:cubicBezTo>
                <a:cubicBezTo>
                  <a:pt x="18635103" y="11615844"/>
                  <a:pt x="18638239" y="11609861"/>
                  <a:pt x="18643497" y="11606217"/>
                </a:cubicBezTo>
                <a:cubicBezTo>
                  <a:pt x="18649087" y="11601934"/>
                  <a:pt x="18658089" y="11599759"/>
                  <a:pt x="18670565" y="11599759"/>
                </a:cubicBezTo>
                <a:cubicBezTo>
                  <a:pt x="18680353" y="11599762"/>
                  <a:pt x="18690125" y="11600557"/>
                  <a:pt x="18699783" y="11602138"/>
                </a:cubicBezTo>
                <a:cubicBezTo>
                  <a:pt x="18709305" y="11603726"/>
                  <a:pt x="18718737" y="11605799"/>
                  <a:pt x="18728045" y="11608359"/>
                </a:cubicBezTo>
                <a:lnTo>
                  <a:pt x="18732853" y="11531466"/>
                </a:lnTo>
                <a:cubicBezTo>
                  <a:pt x="18722601" y="11529858"/>
                  <a:pt x="18712293" y="11528576"/>
                  <a:pt x="18701929" y="11527624"/>
                </a:cubicBezTo>
                <a:cubicBezTo>
                  <a:pt x="18691565" y="11526673"/>
                  <a:pt x="18682225" y="11526197"/>
                  <a:pt x="18673905" y="11526197"/>
                </a:cubicBezTo>
                <a:close/>
                <a:moveTo>
                  <a:pt x="21594417" y="11522287"/>
                </a:moveTo>
                <a:lnTo>
                  <a:pt x="21594417" y="12262759"/>
                </a:lnTo>
                <a:lnTo>
                  <a:pt x="22334891" y="12262759"/>
                </a:lnTo>
                <a:lnTo>
                  <a:pt x="22334891" y="11522287"/>
                </a:lnTo>
                <a:close/>
                <a:moveTo>
                  <a:pt x="0" y="0"/>
                </a:moveTo>
                <a:lnTo>
                  <a:pt x="23039363" y="0"/>
                </a:lnTo>
                <a:lnTo>
                  <a:pt x="23039363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7FE423CC-733E-1C55-3B0D-B5F1F331B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59" name="Textplatzhalter 9">
            <a:extLst>
              <a:ext uri="{FF2B5EF4-FFF2-40B4-BE49-F238E27FC236}">
                <a16:creationId xmlns:a16="http://schemas.microsoft.com/office/drawing/2014/main" id="{4CE91D7B-B0F6-DAB9-7FA7-09E411A9A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462814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Data rea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5">
            <a:extLst>
              <a:ext uri="{FF2B5EF4-FFF2-40B4-BE49-F238E27FC236}">
                <a16:creationId xmlns:a16="http://schemas.microsoft.com/office/drawing/2014/main" id="{1603B270-0748-9528-6D0E-E4C2F45227FD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2412000" y="4686196"/>
            <a:ext cx="12959823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3AB4B9-637A-64DE-5FF8-2DC68D134BF7}"/>
              </a:ext>
            </a:extLst>
          </p:cNvPr>
          <p:cNvCxnSpPr>
            <a:cxnSpLocks/>
          </p:cNvCxnSpPr>
          <p:nvPr userDrawn="1"/>
        </p:nvCxnSpPr>
        <p:spPr>
          <a:xfrm>
            <a:off x="15834277" y="3362326"/>
            <a:ext cx="0" cy="815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8B6909-9AE3-45DA-C3E6-DEE948300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D96B88-F446-052C-20DD-78BD09D6C4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6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CEB3B9-B181-49AF-C38B-E29B99FF89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311771" y="3362325"/>
            <a:ext cx="528616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A845DD-812D-17F2-0B25-23AEBE1AAED4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65F760D-2D24-BA0C-3F76-0797C42A4A6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EA6DF563-C524-CD86-460D-6212CEC5BE5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3" name="Textplatzhalter 11">
            <a:extLst>
              <a:ext uri="{FF2B5EF4-FFF2-40B4-BE49-F238E27FC236}">
                <a16:creationId xmlns:a16="http://schemas.microsoft.com/office/drawing/2014/main" id="{98782B71-29B3-0301-8D96-D51C1E5ADC2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2944781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0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A0A13003-8E16-8960-F6B0-095FC4A494E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4217C73-93BA-BD1B-C650-E61EB47FA9D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1EFE4F08-8F1F-89C0-D24F-4FCBB72C348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81E13140-C456-648E-42A6-8028668E8A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35099"/>
            <a:ext cx="19185938" cy="10086975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8000" spc="0" dirty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Statements, Quotes and bold text </a:t>
            </a:r>
            <a:br>
              <a:rPr lang="en-US"/>
            </a:br>
            <a:r>
              <a:rPr lang="en-US"/>
              <a:t>lorem ipsum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5819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C4079F4-B51E-21E2-05A0-7EA5AC9A9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C27FF6E-BC62-44AE-098B-FD73D92D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649307C-9E30-2C29-77F7-370BF737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79701D5-451E-E533-1A41-3D09214D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090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12917918" y="1"/>
            <a:ext cx="10121469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 u="sng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CCF6E64-5792-D8EA-E844-F3A8ED61B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9576169" cy="1008114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1BFF8A8-C624-B486-A8CE-7221B51EB86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3927137" y="12004675"/>
            <a:ext cx="7678101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E019584A-382F-3601-9BE0-7CD7AD05A7E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87DD1DA7-603A-C906-11F6-D69F294D31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71D28A6-CD98-118A-58F2-0E11BF8E3E8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7555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slim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8640380" y="1"/>
            <a:ext cx="14399008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8796FB-85CD-7690-F664-43CD7FAB9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5"/>
            <a:ext cx="5342992" cy="1921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Default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AB01F0F-0280-E290-922E-F36668BC45C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9597090" y="12004675"/>
            <a:ext cx="1200094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1CD99C62-26E8-46AE-7B50-F94284DE61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C8CDCBB7-A8C1-DFB0-A996-ACE2C0EDDC7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CC63A61-2385-85B9-A9C9-A6908F076C8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2937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Warm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A6AD4190-8233-31D5-8EF6-F61E5C42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0A3231C-FA67-6656-9193-4F60ADF62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B656486-531B-400D-91CB-062CC180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43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Mild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7BBC5A-43A1-94DA-0AA4-ECE75C845D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F2BD227A-954A-DA83-9AEC-CA9EA7965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74056CD-883B-A849-6AF2-3F5514BB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99248B8-176D-3965-93E2-7D307559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838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8694C-9315-20E8-516A-7DAA05BCB6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2139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19CB5E1-1877-7E2F-8908-EEDE4BF1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167737C-749B-43B0-0EAD-6BD4EDCE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7A81F02-A411-5BB9-1F8C-0D313E35B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263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Emerald Green">
    <p:bg>
      <p:bgPr>
        <a:solidFill>
          <a:srgbClr val="2A65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F0B942-A72D-D954-5439-31547E7841F8}"/>
              </a:ext>
            </a:extLst>
          </p:cNvPr>
          <p:cNvSpPr/>
          <p:nvPr userDrawn="1"/>
        </p:nvSpPr>
        <p:spPr>
          <a:xfrm>
            <a:off x="23463671" y="1"/>
            <a:ext cx="4319702" cy="129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>
                <a:solidFill>
                  <a:schemeClr val="tx1"/>
                </a:solidFill>
                <a:latin typeface="+mj-lt"/>
              </a:rPr>
              <a:t>Instructions for using this slide: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chemeClr val="tx1"/>
                </a:solidFill>
                <a:latin typeface="+mj-lt"/>
              </a:rPr>
              <a:t>Use this layout as free stage for individual layouts.</a:t>
            </a:r>
            <a:br>
              <a:rPr lang="en-US" sz="2000" b="1">
                <a:solidFill>
                  <a:schemeClr val="tx1"/>
                </a:solidFill>
                <a:latin typeface="+mn-lt"/>
              </a:rPr>
            </a:br>
            <a:endParaRPr lang="en-US" sz="20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chemeClr val="tx1"/>
                </a:solidFill>
              </a:rPr>
              <a:t>Text: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Use the default Headline or set it to double size manually.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Drag text fields onto the content area according to the guides.</a:t>
            </a: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1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&gt; Format Background and choose another background color from the other design colors as another option</a:t>
            </a:r>
            <a:endParaRPr lang="en-US" sz="2000" i="1">
              <a:solidFill>
                <a:schemeClr val="tx1"/>
              </a:solidFill>
            </a:endParaRP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1B0EDE0C-130D-9F14-99F3-17440DBE1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C3AA071-822A-EC16-A7AF-B3B014A9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5F44476-B364-81F5-0A66-BB91EB58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7422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21397"/>
          </a:xfrm>
          <a:prstGeom prst="rect">
            <a:avLst/>
          </a:prstGeom>
        </p:spPr>
        <p:txBody>
          <a:bodyPr/>
          <a:lstStyle>
            <a:lvl1pPr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E8C4F3E-76BD-00DF-033C-3523A15C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14DE008-0F01-7CD1-D284-EC3DE778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6D997A1-955F-8AA5-347E-0352F29A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90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ediapl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oup 291">
            <a:extLst>
              <a:ext uri="{FF2B5EF4-FFF2-40B4-BE49-F238E27FC236}">
                <a16:creationId xmlns:a16="http://schemas.microsoft.com/office/drawing/2014/main" id="{7D1D598E-86CB-A962-3368-59DB2FB66A62}"/>
              </a:ext>
            </a:extLst>
          </p:cNvPr>
          <p:cNvGrpSpPr/>
          <p:nvPr userDrawn="1"/>
        </p:nvGrpSpPr>
        <p:grpSpPr>
          <a:xfrm>
            <a:off x="15112070" y="11518000"/>
            <a:ext cx="7229021" cy="761136"/>
            <a:chOff x="15112070" y="11518000"/>
            <a:chExt cx="7229021" cy="761136"/>
          </a:xfrm>
        </p:grpSpPr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D0B859EF-97C8-6A29-3FE7-4EDE58DA6EEF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289" name="Picture 288" descr="A red and grey squares&#10;&#10;Description automatically generated">
              <a:extLst>
                <a:ext uri="{FF2B5EF4-FFF2-40B4-BE49-F238E27FC236}">
                  <a16:creationId xmlns:a16="http://schemas.microsoft.com/office/drawing/2014/main" id="{E8FAADEF-DAEB-52B3-88A9-F00F83F773A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pic>
          <p:nvPicPr>
            <p:cNvPr id="257" name="Graphic 256">
              <a:extLst>
                <a:ext uri="{FF2B5EF4-FFF2-40B4-BE49-F238E27FC236}">
                  <a16:creationId xmlns:a16="http://schemas.microsoft.com/office/drawing/2014/main" id="{A7586FDA-2E0C-6E04-0D73-3730CF5A10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06676" y="11518000"/>
              <a:ext cx="2513164" cy="336221"/>
            </a:xfrm>
            <a:prstGeom prst="rect">
              <a:avLst/>
            </a:prstGeom>
          </p:spPr>
        </p:pic>
        <p:grpSp>
          <p:nvGrpSpPr>
            <p:cNvPr id="258" name="Grafik 2">
              <a:extLst>
                <a:ext uri="{FF2B5EF4-FFF2-40B4-BE49-F238E27FC236}">
                  <a16:creationId xmlns:a16="http://schemas.microsoft.com/office/drawing/2014/main" id="{DC0CE48D-065B-DFC9-54D8-D6BCFF5B4379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E5DF6D-068A-1F0B-102D-3BD863B1CB13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F52B0D7D-2811-57D1-686B-E69972C2E26E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CAEE0AF-06C6-02CA-17D2-03103B2A5D0F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50182892-EA2A-8E8A-6E0F-24C39C84ED33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48E1CAC6-92FC-891D-AA30-B6B4D84F864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7DAFA0C-92E5-39B3-C632-26C629EB9893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BF9BB0E-9663-70FE-952B-9C4C87C83B18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432C1054-CF71-945D-0A18-24234120B960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E9FFEA8D-281C-D2C2-9C5C-2622AC3FB126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EEDE136-E1F3-CBD9-C52E-B33CBF02B264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34AAB98B-E10A-22EF-CBCF-0FC38D0A0259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A2AF722-3F90-F524-6EB5-16702D955965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30C0656C-9A67-622C-A272-BC2068B13468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CFFAE4-5BDC-F2F5-F3C6-1CAE3C128B88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E7641442-A7CE-8E29-B525-8322F57EFD40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8FF9956-71B1-81D6-7CB9-218FBF77C281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152DEF5-902C-CFC0-208B-9CCE123B4B8C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E63463D4-CBCB-72C8-53F3-CDE3044912CF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BB1FFA6-82A8-03AE-0C97-398E8D857F6B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7544B7E0-368E-052E-A1D8-09110A0687F9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56" name="Picture Placeholder 255">
            <a:extLst>
              <a:ext uri="{FF2B5EF4-FFF2-40B4-BE49-F238E27FC236}">
                <a16:creationId xmlns:a16="http://schemas.microsoft.com/office/drawing/2014/main" id="{5178DE67-FA82-3F71-D1E8-B368CE1099F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6" y="21"/>
            <a:ext cx="23039354" cy="12960330"/>
          </a:xfrm>
          <a:custGeom>
            <a:avLst/>
            <a:gdLst>
              <a:gd name="connsiteX0" fmla="*/ 20207440 w 23039354"/>
              <a:gd name="connsiteY0" fmla="*/ 12043062 h 12960330"/>
              <a:gd name="connsiteX1" fmla="*/ 20208396 w 23039354"/>
              <a:gd name="connsiteY1" fmla="*/ 12043062 h 12960330"/>
              <a:gd name="connsiteX2" fmla="*/ 20223224 w 23039354"/>
              <a:gd name="connsiteY2" fmla="*/ 12098845 h 12960330"/>
              <a:gd name="connsiteX3" fmla="*/ 20236112 w 23039354"/>
              <a:gd name="connsiteY3" fmla="*/ 12139331 h 12960330"/>
              <a:gd name="connsiteX4" fmla="*/ 20180678 w 23039354"/>
              <a:gd name="connsiteY4" fmla="*/ 12139331 h 12960330"/>
              <a:gd name="connsiteX5" fmla="*/ 20191690 w 23039354"/>
              <a:gd name="connsiteY5" fmla="*/ 12104080 h 12960330"/>
              <a:gd name="connsiteX6" fmla="*/ 20207440 w 23039354"/>
              <a:gd name="connsiteY6" fmla="*/ 12043062 h 12960330"/>
              <a:gd name="connsiteX7" fmla="*/ 20927710 w 23039354"/>
              <a:gd name="connsiteY7" fmla="*/ 12013997 h 12960330"/>
              <a:gd name="connsiteX8" fmla="*/ 20990816 w 23039354"/>
              <a:gd name="connsiteY8" fmla="*/ 12099321 h 12960330"/>
              <a:gd name="connsiteX9" fmla="*/ 20925800 w 23039354"/>
              <a:gd name="connsiteY9" fmla="*/ 12186514 h 12960330"/>
              <a:gd name="connsiteX10" fmla="*/ 20865116 w 23039354"/>
              <a:gd name="connsiteY10" fmla="*/ 12098369 h 12960330"/>
              <a:gd name="connsiteX11" fmla="*/ 20927710 w 23039354"/>
              <a:gd name="connsiteY11" fmla="*/ 12013997 h 12960330"/>
              <a:gd name="connsiteX12" fmla="*/ 17893864 w 23039354"/>
              <a:gd name="connsiteY12" fmla="*/ 12013997 h 12960330"/>
              <a:gd name="connsiteX13" fmla="*/ 17956936 w 23039354"/>
              <a:gd name="connsiteY13" fmla="*/ 12099321 h 12960330"/>
              <a:gd name="connsiteX14" fmla="*/ 17891956 w 23039354"/>
              <a:gd name="connsiteY14" fmla="*/ 12186514 h 12960330"/>
              <a:gd name="connsiteX15" fmla="*/ 17831236 w 23039354"/>
              <a:gd name="connsiteY15" fmla="*/ 12098369 h 12960330"/>
              <a:gd name="connsiteX16" fmla="*/ 17893864 w 23039354"/>
              <a:gd name="connsiteY16" fmla="*/ 12013997 h 12960330"/>
              <a:gd name="connsiteX17" fmla="*/ 16916982 w 23039354"/>
              <a:gd name="connsiteY17" fmla="*/ 12013997 h 12960330"/>
              <a:gd name="connsiteX18" fmla="*/ 16980088 w 23039354"/>
              <a:gd name="connsiteY18" fmla="*/ 12099321 h 12960330"/>
              <a:gd name="connsiteX19" fmla="*/ 16915072 w 23039354"/>
              <a:gd name="connsiteY19" fmla="*/ 12186514 h 12960330"/>
              <a:gd name="connsiteX20" fmla="*/ 16854354 w 23039354"/>
              <a:gd name="connsiteY20" fmla="*/ 12098369 h 12960330"/>
              <a:gd name="connsiteX21" fmla="*/ 16916982 w 23039354"/>
              <a:gd name="connsiteY21" fmla="*/ 12013997 h 12960330"/>
              <a:gd name="connsiteX22" fmla="*/ 15595391 w 23039354"/>
              <a:gd name="connsiteY22" fmla="*/ 12013997 h 12960330"/>
              <a:gd name="connsiteX23" fmla="*/ 15658496 w 23039354"/>
              <a:gd name="connsiteY23" fmla="*/ 12099321 h 12960330"/>
              <a:gd name="connsiteX24" fmla="*/ 15593481 w 23039354"/>
              <a:gd name="connsiteY24" fmla="*/ 12186514 h 12960330"/>
              <a:gd name="connsiteX25" fmla="*/ 15532797 w 23039354"/>
              <a:gd name="connsiteY25" fmla="*/ 12098369 h 12960330"/>
              <a:gd name="connsiteX26" fmla="*/ 15595391 w 23039354"/>
              <a:gd name="connsiteY26" fmla="*/ 12013997 h 12960330"/>
              <a:gd name="connsiteX27" fmla="*/ 21137548 w 23039354"/>
              <a:gd name="connsiteY27" fmla="*/ 11939654 h 12960330"/>
              <a:gd name="connsiteX28" fmla="*/ 21137548 w 23039354"/>
              <a:gd name="connsiteY28" fmla="*/ 12261368 h 12960330"/>
              <a:gd name="connsiteX29" fmla="*/ 21223088 w 23039354"/>
              <a:gd name="connsiteY29" fmla="*/ 12261368 h 12960330"/>
              <a:gd name="connsiteX30" fmla="*/ 21223088 w 23039354"/>
              <a:gd name="connsiteY30" fmla="*/ 12129813 h 12960330"/>
              <a:gd name="connsiteX31" fmla="*/ 21220700 w 23039354"/>
              <a:gd name="connsiteY31" fmla="*/ 12078823 h 12960330"/>
              <a:gd name="connsiteX32" fmla="*/ 21252748 w 23039354"/>
              <a:gd name="connsiteY32" fmla="*/ 12151263 h 12960330"/>
              <a:gd name="connsiteX33" fmla="*/ 21306748 w 23039354"/>
              <a:gd name="connsiteY33" fmla="*/ 12261368 h 12960330"/>
              <a:gd name="connsiteX34" fmla="*/ 21419460 w 23039354"/>
              <a:gd name="connsiteY34" fmla="*/ 12261368 h 12960330"/>
              <a:gd name="connsiteX35" fmla="*/ 21419460 w 23039354"/>
              <a:gd name="connsiteY35" fmla="*/ 11939654 h 12960330"/>
              <a:gd name="connsiteX36" fmla="*/ 21333888 w 23039354"/>
              <a:gd name="connsiteY36" fmla="*/ 11939654 h 12960330"/>
              <a:gd name="connsiteX37" fmla="*/ 21333888 w 23039354"/>
              <a:gd name="connsiteY37" fmla="*/ 12052138 h 12960330"/>
              <a:gd name="connsiteX38" fmla="*/ 21337296 w 23039354"/>
              <a:gd name="connsiteY38" fmla="*/ 12118867 h 12960330"/>
              <a:gd name="connsiteX39" fmla="*/ 21298090 w 23039354"/>
              <a:gd name="connsiteY39" fmla="*/ 12035447 h 12960330"/>
              <a:gd name="connsiteX40" fmla="*/ 21251316 w 23039354"/>
              <a:gd name="connsiteY40" fmla="*/ 11939654 h 12960330"/>
              <a:gd name="connsiteX41" fmla="*/ 20629470 w 23039354"/>
              <a:gd name="connsiteY41" fmla="*/ 11939654 h 12960330"/>
              <a:gd name="connsiteX42" fmla="*/ 20629470 w 23039354"/>
              <a:gd name="connsiteY42" fmla="*/ 12261368 h 12960330"/>
              <a:gd name="connsiteX43" fmla="*/ 20718520 w 23039354"/>
              <a:gd name="connsiteY43" fmla="*/ 12261368 h 12960330"/>
              <a:gd name="connsiteX44" fmla="*/ 20718520 w 23039354"/>
              <a:gd name="connsiteY44" fmla="*/ 11939654 h 12960330"/>
              <a:gd name="connsiteX45" fmla="*/ 20357992 w 23039354"/>
              <a:gd name="connsiteY45" fmla="*/ 11939654 h 12960330"/>
              <a:gd name="connsiteX46" fmla="*/ 20357992 w 23039354"/>
              <a:gd name="connsiteY46" fmla="*/ 12015901 h 12960330"/>
              <a:gd name="connsiteX47" fmla="*/ 20427744 w 23039354"/>
              <a:gd name="connsiteY47" fmla="*/ 12015901 h 12960330"/>
              <a:gd name="connsiteX48" fmla="*/ 20427744 w 23039354"/>
              <a:gd name="connsiteY48" fmla="*/ 12261368 h 12960330"/>
              <a:gd name="connsiteX49" fmla="*/ 20516660 w 23039354"/>
              <a:gd name="connsiteY49" fmla="*/ 12261368 h 12960330"/>
              <a:gd name="connsiteX50" fmla="*/ 20516660 w 23039354"/>
              <a:gd name="connsiteY50" fmla="*/ 12015901 h 12960330"/>
              <a:gd name="connsiteX51" fmla="*/ 20586412 w 23039354"/>
              <a:gd name="connsiteY51" fmla="*/ 12015901 h 12960330"/>
              <a:gd name="connsiteX52" fmla="*/ 20586412 w 23039354"/>
              <a:gd name="connsiteY52" fmla="*/ 11939654 h 12960330"/>
              <a:gd name="connsiteX53" fmla="*/ 20160120 w 23039354"/>
              <a:gd name="connsiteY53" fmla="*/ 11939654 h 12960330"/>
              <a:gd name="connsiteX54" fmla="*/ 20054980 w 23039354"/>
              <a:gd name="connsiteY54" fmla="*/ 12261368 h 12960330"/>
              <a:gd name="connsiteX55" fmla="*/ 20142938 w 23039354"/>
              <a:gd name="connsiteY55" fmla="*/ 12261368 h 12960330"/>
              <a:gd name="connsiteX56" fmla="*/ 20159166 w 23039354"/>
              <a:gd name="connsiteY56" fmla="*/ 12208916 h 12960330"/>
              <a:gd name="connsiteX57" fmla="*/ 20258580 w 23039354"/>
              <a:gd name="connsiteY57" fmla="*/ 12208916 h 12960330"/>
              <a:gd name="connsiteX58" fmla="*/ 20275320 w 23039354"/>
              <a:gd name="connsiteY58" fmla="*/ 12261368 h 12960330"/>
              <a:gd name="connsiteX59" fmla="*/ 20372344 w 23039354"/>
              <a:gd name="connsiteY59" fmla="*/ 12261368 h 12960330"/>
              <a:gd name="connsiteX60" fmla="*/ 20261954 w 23039354"/>
              <a:gd name="connsiteY60" fmla="*/ 11939654 h 12960330"/>
              <a:gd name="connsiteX61" fmla="*/ 19656336 w 23039354"/>
              <a:gd name="connsiteY61" fmla="*/ 11939654 h 12960330"/>
              <a:gd name="connsiteX62" fmla="*/ 19656336 w 23039354"/>
              <a:gd name="connsiteY62" fmla="*/ 12261368 h 12960330"/>
              <a:gd name="connsiteX63" fmla="*/ 19745250 w 23039354"/>
              <a:gd name="connsiteY63" fmla="*/ 12261368 h 12960330"/>
              <a:gd name="connsiteX64" fmla="*/ 19745250 w 23039354"/>
              <a:gd name="connsiteY64" fmla="*/ 11939654 h 12960330"/>
              <a:gd name="connsiteX65" fmla="*/ 19305664 w 23039354"/>
              <a:gd name="connsiteY65" fmla="*/ 11939654 h 12960330"/>
              <a:gd name="connsiteX66" fmla="*/ 19305664 w 23039354"/>
              <a:gd name="connsiteY66" fmla="*/ 12261368 h 12960330"/>
              <a:gd name="connsiteX67" fmla="*/ 19391236 w 23039354"/>
              <a:gd name="connsiteY67" fmla="*/ 12261368 h 12960330"/>
              <a:gd name="connsiteX68" fmla="*/ 19391236 w 23039354"/>
              <a:gd name="connsiteY68" fmla="*/ 12129813 h 12960330"/>
              <a:gd name="connsiteX69" fmla="*/ 19388814 w 23039354"/>
              <a:gd name="connsiteY69" fmla="*/ 12078823 h 12960330"/>
              <a:gd name="connsiteX70" fmla="*/ 19420860 w 23039354"/>
              <a:gd name="connsiteY70" fmla="*/ 12151263 h 12960330"/>
              <a:gd name="connsiteX71" fmla="*/ 19474864 w 23039354"/>
              <a:gd name="connsiteY71" fmla="*/ 12261368 h 12960330"/>
              <a:gd name="connsiteX72" fmla="*/ 19587776 w 23039354"/>
              <a:gd name="connsiteY72" fmla="*/ 12261368 h 12960330"/>
              <a:gd name="connsiteX73" fmla="*/ 19587776 w 23039354"/>
              <a:gd name="connsiteY73" fmla="*/ 11939654 h 12960330"/>
              <a:gd name="connsiteX74" fmla="*/ 19502204 w 23039354"/>
              <a:gd name="connsiteY74" fmla="*/ 11939654 h 12960330"/>
              <a:gd name="connsiteX75" fmla="*/ 19502204 w 23039354"/>
              <a:gd name="connsiteY75" fmla="*/ 12052138 h 12960330"/>
              <a:gd name="connsiteX76" fmla="*/ 19505614 w 23039354"/>
              <a:gd name="connsiteY76" fmla="*/ 12118867 h 12960330"/>
              <a:gd name="connsiteX77" fmla="*/ 19466442 w 23039354"/>
              <a:gd name="connsiteY77" fmla="*/ 12035447 h 12960330"/>
              <a:gd name="connsiteX78" fmla="*/ 19419600 w 23039354"/>
              <a:gd name="connsiteY78" fmla="*/ 11939654 h 12960330"/>
              <a:gd name="connsiteX79" fmla="*/ 18967332 w 23039354"/>
              <a:gd name="connsiteY79" fmla="*/ 11939654 h 12960330"/>
              <a:gd name="connsiteX80" fmla="*/ 18967332 w 23039354"/>
              <a:gd name="connsiteY80" fmla="*/ 12145076 h 12960330"/>
              <a:gd name="connsiteX81" fmla="*/ 19098280 w 23039354"/>
              <a:gd name="connsiteY81" fmla="*/ 12268030 h 12960330"/>
              <a:gd name="connsiteX82" fmla="*/ 19238912 w 23039354"/>
              <a:gd name="connsiteY82" fmla="*/ 12133790 h 12960330"/>
              <a:gd name="connsiteX83" fmla="*/ 19238912 w 23039354"/>
              <a:gd name="connsiteY83" fmla="*/ 11939654 h 12960330"/>
              <a:gd name="connsiteX84" fmla="*/ 19150850 w 23039354"/>
              <a:gd name="connsiteY84" fmla="*/ 11939654 h 12960330"/>
              <a:gd name="connsiteX85" fmla="*/ 19150850 w 23039354"/>
              <a:gd name="connsiteY85" fmla="*/ 12138379 h 12960330"/>
              <a:gd name="connsiteX86" fmla="*/ 19103530 w 23039354"/>
              <a:gd name="connsiteY86" fmla="*/ 12193687 h 12960330"/>
              <a:gd name="connsiteX87" fmla="*/ 19056210 w 23039354"/>
              <a:gd name="connsiteY87" fmla="*/ 12140793 h 12960330"/>
              <a:gd name="connsiteX88" fmla="*/ 19056210 w 23039354"/>
              <a:gd name="connsiteY88" fmla="*/ 11939654 h 12960330"/>
              <a:gd name="connsiteX89" fmla="*/ 18568928 w 23039354"/>
              <a:gd name="connsiteY89" fmla="*/ 11939654 h 12960330"/>
              <a:gd name="connsiteX90" fmla="*/ 18515404 w 23039354"/>
              <a:gd name="connsiteY90" fmla="*/ 12261368 h 12960330"/>
              <a:gd name="connsiteX91" fmla="*/ 18604760 w 23039354"/>
              <a:gd name="connsiteY91" fmla="*/ 12261368 h 12960330"/>
              <a:gd name="connsiteX92" fmla="*/ 18618156 w 23039354"/>
              <a:gd name="connsiteY92" fmla="*/ 12161733 h 12960330"/>
              <a:gd name="connsiteX93" fmla="*/ 18627704 w 23039354"/>
              <a:gd name="connsiteY93" fmla="*/ 12081202 h 12960330"/>
              <a:gd name="connsiteX94" fmla="*/ 18628656 w 23039354"/>
              <a:gd name="connsiteY94" fmla="*/ 12081202 h 12960330"/>
              <a:gd name="connsiteX95" fmla="*/ 18649692 w 23039354"/>
              <a:gd name="connsiteY95" fmla="*/ 12176044 h 12960330"/>
              <a:gd name="connsiteX96" fmla="*/ 18675024 w 23039354"/>
              <a:gd name="connsiteY96" fmla="*/ 12261368 h 12960330"/>
              <a:gd name="connsiteX97" fmla="*/ 18758208 w 23039354"/>
              <a:gd name="connsiteY97" fmla="*/ 12261368 h 12960330"/>
              <a:gd name="connsiteX98" fmla="*/ 18783846 w 23039354"/>
              <a:gd name="connsiteY98" fmla="*/ 12165642 h 12960330"/>
              <a:gd name="connsiteX99" fmla="*/ 18803448 w 23039354"/>
              <a:gd name="connsiteY99" fmla="*/ 12081270 h 12960330"/>
              <a:gd name="connsiteX100" fmla="*/ 18804404 w 23039354"/>
              <a:gd name="connsiteY100" fmla="*/ 12081270 h 12960330"/>
              <a:gd name="connsiteX101" fmla="*/ 18813948 w 23039354"/>
              <a:gd name="connsiteY101" fmla="*/ 12154186 h 12960330"/>
              <a:gd name="connsiteX102" fmla="*/ 18831644 w 23039354"/>
              <a:gd name="connsiteY102" fmla="*/ 12261368 h 12960330"/>
              <a:gd name="connsiteX103" fmla="*/ 18925024 w 23039354"/>
              <a:gd name="connsiteY103" fmla="*/ 12261368 h 12960330"/>
              <a:gd name="connsiteX104" fmla="*/ 18871940 w 23039354"/>
              <a:gd name="connsiteY104" fmla="*/ 11939654 h 12960330"/>
              <a:gd name="connsiteX105" fmla="*/ 18774436 w 23039354"/>
              <a:gd name="connsiteY105" fmla="*/ 11939654 h 12960330"/>
              <a:gd name="connsiteX106" fmla="*/ 18740036 w 23039354"/>
              <a:gd name="connsiteY106" fmla="*/ 12049758 h 12960330"/>
              <a:gd name="connsiteX107" fmla="*/ 18721388 w 23039354"/>
              <a:gd name="connsiteY107" fmla="*/ 12124102 h 12960330"/>
              <a:gd name="connsiteX108" fmla="*/ 18720434 w 23039354"/>
              <a:gd name="connsiteY108" fmla="*/ 12124102 h 12960330"/>
              <a:gd name="connsiteX109" fmla="*/ 18703388 w 23039354"/>
              <a:gd name="connsiteY109" fmla="*/ 12051186 h 12960330"/>
              <a:gd name="connsiteX110" fmla="*/ 18669296 w 23039354"/>
              <a:gd name="connsiteY110" fmla="*/ 11939654 h 12960330"/>
              <a:gd name="connsiteX111" fmla="*/ 18129170 w 23039354"/>
              <a:gd name="connsiteY111" fmla="*/ 11939654 h 12960330"/>
              <a:gd name="connsiteX112" fmla="*/ 18075612 w 23039354"/>
              <a:gd name="connsiteY112" fmla="*/ 12261368 h 12960330"/>
              <a:gd name="connsiteX113" fmla="*/ 18165000 w 23039354"/>
              <a:gd name="connsiteY113" fmla="*/ 12261368 h 12960330"/>
              <a:gd name="connsiteX114" fmla="*/ 18178400 w 23039354"/>
              <a:gd name="connsiteY114" fmla="*/ 12161733 h 12960330"/>
              <a:gd name="connsiteX115" fmla="*/ 18187944 w 23039354"/>
              <a:gd name="connsiteY115" fmla="*/ 12081202 h 12960330"/>
              <a:gd name="connsiteX116" fmla="*/ 18188900 w 23039354"/>
              <a:gd name="connsiteY116" fmla="*/ 12081202 h 12960330"/>
              <a:gd name="connsiteX117" fmla="*/ 18209936 w 23039354"/>
              <a:gd name="connsiteY117" fmla="*/ 12176044 h 12960330"/>
              <a:gd name="connsiteX118" fmla="*/ 18235264 w 23039354"/>
              <a:gd name="connsiteY118" fmla="*/ 12261368 h 12960330"/>
              <a:gd name="connsiteX119" fmla="*/ 18318416 w 23039354"/>
              <a:gd name="connsiteY119" fmla="*/ 12261368 h 12960330"/>
              <a:gd name="connsiteX120" fmla="*/ 18344088 w 23039354"/>
              <a:gd name="connsiteY120" fmla="*/ 12165642 h 12960330"/>
              <a:gd name="connsiteX121" fmla="*/ 18363692 w 23039354"/>
              <a:gd name="connsiteY121" fmla="*/ 12081270 h 12960330"/>
              <a:gd name="connsiteX122" fmla="*/ 18364646 w 23039354"/>
              <a:gd name="connsiteY122" fmla="*/ 12081270 h 12960330"/>
              <a:gd name="connsiteX123" fmla="*/ 18374226 w 23039354"/>
              <a:gd name="connsiteY123" fmla="*/ 12154186 h 12960330"/>
              <a:gd name="connsiteX124" fmla="*/ 18391886 w 23039354"/>
              <a:gd name="connsiteY124" fmla="*/ 12261368 h 12960330"/>
              <a:gd name="connsiteX125" fmla="*/ 18485232 w 23039354"/>
              <a:gd name="connsiteY125" fmla="*/ 12261368 h 12960330"/>
              <a:gd name="connsiteX126" fmla="*/ 18432184 w 23039354"/>
              <a:gd name="connsiteY126" fmla="*/ 11939654 h 12960330"/>
              <a:gd name="connsiteX127" fmla="*/ 18334678 w 23039354"/>
              <a:gd name="connsiteY127" fmla="*/ 11939654 h 12960330"/>
              <a:gd name="connsiteX128" fmla="*/ 18300280 w 23039354"/>
              <a:gd name="connsiteY128" fmla="*/ 12049758 h 12960330"/>
              <a:gd name="connsiteX129" fmla="*/ 18281632 w 23039354"/>
              <a:gd name="connsiteY129" fmla="*/ 12124102 h 12960330"/>
              <a:gd name="connsiteX130" fmla="*/ 18280676 w 23039354"/>
              <a:gd name="connsiteY130" fmla="*/ 12124102 h 12960330"/>
              <a:gd name="connsiteX131" fmla="*/ 18263460 w 23039354"/>
              <a:gd name="connsiteY131" fmla="*/ 12051186 h 12960330"/>
              <a:gd name="connsiteX132" fmla="*/ 18229538 w 23039354"/>
              <a:gd name="connsiteY132" fmla="*/ 11939654 h 12960330"/>
              <a:gd name="connsiteX133" fmla="*/ 17125832 w 23039354"/>
              <a:gd name="connsiteY133" fmla="*/ 11939654 h 12960330"/>
              <a:gd name="connsiteX134" fmla="*/ 17125832 w 23039354"/>
              <a:gd name="connsiteY134" fmla="*/ 12261368 h 12960330"/>
              <a:gd name="connsiteX135" fmla="*/ 17214744 w 23039354"/>
              <a:gd name="connsiteY135" fmla="*/ 12261368 h 12960330"/>
              <a:gd name="connsiteX136" fmla="*/ 17214744 w 23039354"/>
              <a:gd name="connsiteY136" fmla="*/ 12140793 h 12960330"/>
              <a:gd name="connsiteX137" fmla="*/ 17304612 w 23039354"/>
              <a:gd name="connsiteY137" fmla="*/ 12140793 h 12960330"/>
              <a:gd name="connsiteX138" fmla="*/ 17304612 w 23039354"/>
              <a:gd name="connsiteY138" fmla="*/ 12067877 h 12960330"/>
              <a:gd name="connsiteX139" fmla="*/ 17214744 w 23039354"/>
              <a:gd name="connsiteY139" fmla="*/ 12067877 h 12960330"/>
              <a:gd name="connsiteX140" fmla="*/ 17214744 w 23039354"/>
              <a:gd name="connsiteY140" fmla="*/ 12015901 h 12960330"/>
              <a:gd name="connsiteX141" fmla="*/ 17309930 w 23039354"/>
              <a:gd name="connsiteY141" fmla="*/ 12015901 h 12960330"/>
              <a:gd name="connsiteX142" fmla="*/ 17309930 w 23039354"/>
              <a:gd name="connsiteY142" fmla="*/ 11939654 h 12960330"/>
              <a:gd name="connsiteX143" fmla="*/ 16400789 w 23039354"/>
              <a:gd name="connsiteY143" fmla="*/ 11939654 h 12960330"/>
              <a:gd name="connsiteX144" fmla="*/ 16400789 w 23039354"/>
              <a:gd name="connsiteY144" fmla="*/ 12261368 h 12960330"/>
              <a:gd name="connsiteX145" fmla="*/ 16589558 w 23039354"/>
              <a:gd name="connsiteY145" fmla="*/ 12261538 h 12960330"/>
              <a:gd name="connsiteX146" fmla="*/ 16589558 w 23039354"/>
              <a:gd name="connsiteY146" fmla="*/ 12184780 h 12960330"/>
              <a:gd name="connsiteX147" fmla="*/ 16489667 w 23039354"/>
              <a:gd name="connsiteY147" fmla="*/ 12184780 h 12960330"/>
              <a:gd name="connsiteX148" fmla="*/ 16489667 w 23039354"/>
              <a:gd name="connsiteY148" fmla="*/ 12132532 h 12960330"/>
              <a:gd name="connsiteX149" fmla="*/ 16584308 w 23039354"/>
              <a:gd name="connsiteY149" fmla="*/ 12132532 h 12960330"/>
              <a:gd name="connsiteX150" fmla="*/ 16584308 w 23039354"/>
              <a:gd name="connsiteY150" fmla="*/ 12060092 h 12960330"/>
              <a:gd name="connsiteX151" fmla="*/ 16489667 w 23039354"/>
              <a:gd name="connsiteY151" fmla="*/ 12060092 h 12960330"/>
              <a:gd name="connsiteX152" fmla="*/ 16489667 w 23039354"/>
              <a:gd name="connsiteY152" fmla="*/ 12014813 h 12960330"/>
              <a:gd name="connsiteX153" fmla="*/ 16589558 w 23039354"/>
              <a:gd name="connsiteY153" fmla="*/ 12014813 h 12960330"/>
              <a:gd name="connsiteX154" fmla="*/ 16589558 w 23039354"/>
              <a:gd name="connsiteY154" fmla="*/ 11939654 h 12960330"/>
              <a:gd name="connsiteX155" fmla="*/ 15805230 w 23039354"/>
              <a:gd name="connsiteY155" fmla="*/ 11939654 h 12960330"/>
              <a:gd name="connsiteX156" fmla="*/ 15805230 w 23039354"/>
              <a:gd name="connsiteY156" fmla="*/ 12145076 h 12960330"/>
              <a:gd name="connsiteX157" fmla="*/ 15936178 w 23039354"/>
              <a:gd name="connsiteY157" fmla="*/ 12268030 h 12960330"/>
              <a:gd name="connsiteX158" fmla="*/ 16076707 w 23039354"/>
              <a:gd name="connsiteY158" fmla="*/ 12133790 h 12960330"/>
              <a:gd name="connsiteX159" fmla="*/ 16076707 w 23039354"/>
              <a:gd name="connsiteY159" fmla="*/ 11939654 h 12960330"/>
              <a:gd name="connsiteX160" fmla="*/ 15988783 w 23039354"/>
              <a:gd name="connsiteY160" fmla="*/ 11939654 h 12960330"/>
              <a:gd name="connsiteX161" fmla="*/ 15988783 w 23039354"/>
              <a:gd name="connsiteY161" fmla="*/ 12138379 h 12960330"/>
              <a:gd name="connsiteX162" fmla="*/ 15941463 w 23039354"/>
              <a:gd name="connsiteY162" fmla="*/ 12193687 h 12960330"/>
              <a:gd name="connsiteX163" fmla="*/ 15894142 w 23039354"/>
              <a:gd name="connsiteY163" fmla="*/ 12140793 h 12960330"/>
              <a:gd name="connsiteX164" fmla="*/ 15894142 w 23039354"/>
              <a:gd name="connsiteY164" fmla="*/ 11939654 h 12960330"/>
              <a:gd name="connsiteX165" fmla="*/ 15111688 w 23039354"/>
              <a:gd name="connsiteY165" fmla="*/ 11939654 h 12960330"/>
              <a:gd name="connsiteX166" fmla="*/ 15111688 w 23039354"/>
              <a:gd name="connsiteY166" fmla="*/ 12261368 h 12960330"/>
              <a:gd name="connsiteX167" fmla="*/ 15200601 w 23039354"/>
              <a:gd name="connsiteY167" fmla="*/ 12261368 h 12960330"/>
              <a:gd name="connsiteX168" fmla="*/ 15200601 w 23039354"/>
              <a:gd name="connsiteY168" fmla="*/ 12134572 h 12960330"/>
              <a:gd name="connsiteX169" fmla="*/ 15297150 w 23039354"/>
              <a:gd name="connsiteY169" fmla="*/ 12134572 h 12960330"/>
              <a:gd name="connsiteX170" fmla="*/ 15297150 w 23039354"/>
              <a:gd name="connsiteY170" fmla="*/ 12261368 h 12960330"/>
              <a:gd name="connsiteX171" fmla="*/ 15386029 w 23039354"/>
              <a:gd name="connsiteY171" fmla="*/ 12261368 h 12960330"/>
              <a:gd name="connsiteX172" fmla="*/ 15386029 w 23039354"/>
              <a:gd name="connsiteY172" fmla="*/ 11939654 h 12960330"/>
              <a:gd name="connsiteX173" fmla="*/ 15297150 w 23039354"/>
              <a:gd name="connsiteY173" fmla="*/ 11939654 h 12960330"/>
              <a:gd name="connsiteX174" fmla="*/ 15297150 w 23039354"/>
              <a:gd name="connsiteY174" fmla="*/ 12056897 h 12960330"/>
              <a:gd name="connsiteX175" fmla="*/ 15200601 w 23039354"/>
              <a:gd name="connsiteY175" fmla="*/ 12056897 h 12960330"/>
              <a:gd name="connsiteX176" fmla="*/ 15200601 w 23039354"/>
              <a:gd name="connsiteY176" fmla="*/ 11939654 h 12960330"/>
              <a:gd name="connsiteX177" fmla="*/ 19961770 w 23039354"/>
              <a:gd name="connsiteY177" fmla="*/ 11937274 h 12960330"/>
              <a:gd name="connsiteX178" fmla="*/ 19795434 w 23039354"/>
              <a:gd name="connsiteY178" fmla="*/ 12113598 h 12960330"/>
              <a:gd name="connsiteX179" fmla="*/ 19948406 w 23039354"/>
              <a:gd name="connsiteY179" fmla="*/ 12265650 h 12960330"/>
              <a:gd name="connsiteX180" fmla="*/ 20024296 w 23039354"/>
              <a:gd name="connsiteY180" fmla="*/ 12254670 h 12960330"/>
              <a:gd name="connsiteX181" fmla="*/ 20013760 w 23039354"/>
              <a:gd name="connsiteY181" fmla="*/ 12175568 h 12960330"/>
              <a:gd name="connsiteX182" fmla="*/ 19965008 w 23039354"/>
              <a:gd name="connsiteY182" fmla="*/ 12184610 h 12960330"/>
              <a:gd name="connsiteX183" fmla="*/ 19893416 w 23039354"/>
              <a:gd name="connsiteY183" fmla="*/ 12098845 h 12960330"/>
              <a:gd name="connsiteX184" fmla="*/ 19961600 w 23039354"/>
              <a:gd name="connsiteY184" fmla="*/ 12017804 h 12960330"/>
              <a:gd name="connsiteX185" fmla="*/ 20013692 w 23039354"/>
              <a:gd name="connsiteY185" fmla="*/ 12024977 h 12960330"/>
              <a:gd name="connsiteX186" fmla="*/ 20023920 w 23039354"/>
              <a:gd name="connsiteY186" fmla="*/ 11944888 h 12960330"/>
              <a:gd name="connsiteX187" fmla="*/ 19961770 w 23039354"/>
              <a:gd name="connsiteY187" fmla="*/ 11937274 h 12960330"/>
              <a:gd name="connsiteX188" fmla="*/ 17644444 w 23039354"/>
              <a:gd name="connsiteY188" fmla="*/ 11937274 h 12960330"/>
              <a:gd name="connsiteX189" fmla="*/ 17478108 w 23039354"/>
              <a:gd name="connsiteY189" fmla="*/ 12113598 h 12960330"/>
              <a:gd name="connsiteX190" fmla="*/ 17631046 w 23039354"/>
              <a:gd name="connsiteY190" fmla="*/ 12265650 h 12960330"/>
              <a:gd name="connsiteX191" fmla="*/ 17707106 w 23039354"/>
              <a:gd name="connsiteY191" fmla="*/ 12254705 h 12960330"/>
              <a:gd name="connsiteX192" fmla="*/ 17696604 w 23039354"/>
              <a:gd name="connsiteY192" fmla="*/ 12175602 h 12960330"/>
              <a:gd name="connsiteX193" fmla="*/ 17647854 w 23039354"/>
              <a:gd name="connsiteY193" fmla="*/ 12184644 h 12960330"/>
              <a:gd name="connsiteX194" fmla="*/ 17576260 w 23039354"/>
              <a:gd name="connsiteY194" fmla="*/ 12098879 h 12960330"/>
              <a:gd name="connsiteX195" fmla="*/ 17644444 w 23039354"/>
              <a:gd name="connsiteY195" fmla="*/ 12017838 h 12960330"/>
              <a:gd name="connsiteX196" fmla="*/ 17696536 w 23039354"/>
              <a:gd name="connsiteY196" fmla="*/ 12025011 h 12960330"/>
              <a:gd name="connsiteX197" fmla="*/ 17706560 w 23039354"/>
              <a:gd name="connsiteY197" fmla="*/ 11944888 h 12960330"/>
              <a:gd name="connsiteX198" fmla="*/ 17644444 w 23039354"/>
              <a:gd name="connsiteY198" fmla="*/ 11937274 h 12960330"/>
              <a:gd name="connsiteX199" fmla="*/ 16265033 w 23039354"/>
              <a:gd name="connsiteY199" fmla="*/ 11933399 h 12960330"/>
              <a:gd name="connsiteX200" fmla="*/ 16130709 w 23039354"/>
              <a:gd name="connsiteY200" fmla="*/ 12038235 h 12960330"/>
              <a:gd name="connsiteX201" fmla="*/ 16251157 w 23039354"/>
              <a:gd name="connsiteY201" fmla="*/ 12167410 h 12960330"/>
              <a:gd name="connsiteX202" fmla="*/ 16215803 w 23039354"/>
              <a:gd name="connsiteY202" fmla="*/ 12191205 h 12960330"/>
              <a:gd name="connsiteX203" fmla="*/ 16146971 w 23039354"/>
              <a:gd name="connsiteY203" fmla="*/ 12179749 h 12960330"/>
              <a:gd name="connsiteX204" fmla="*/ 16142198 w 23039354"/>
              <a:gd name="connsiteY204" fmla="*/ 12260756 h 12960330"/>
              <a:gd name="connsiteX205" fmla="*/ 16208644 w 23039354"/>
              <a:gd name="connsiteY205" fmla="*/ 12267554 h 12960330"/>
              <a:gd name="connsiteX206" fmla="*/ 16346752 w 23039354"/>
              <a:gd name="connsiteY206" fmla="*/ 12154526 h 12960330"/>
              <a:gd name="connsiteX207" fmla="*/ 16226304 w 23039354"/>
              <a:gd name="connsiteY207" fmla="*/ 12029192 h 12960330"/>
              <a:gd name="connsiteX208" fmla="*/ 16261691 w 23039354"/>
              <a:gd name="connsiteY208" fmla="*/ 12006791 h 12960330"/>
              <a:gd name="connsiteX209" fmla="*/ 16319035 w 23039354"/>
              <a:gd name="connsiteY209" fmla="*/ 12015357 h 12960330"/>
              <a:gd name="connsiteX210" fmla="*/ 16323808 w 23039354"/>
              <a:gd name="connsiteY210" fmla="*/ 11938634 h 12960330"/>
              <a:gd name="connsiteX211" fmla="*/ 16265033 w 23039354"/>
              <a:gd name="connsiteY211" fmla="*/ 11933399 h 12960330"/>
              <a:gd name="connsiteX212" fmla="*/ 20934392 w 23039354"/>
              <a:gd name="connsiteY212" fmla="*/ 11932991 h 12960330"/>
              <a:gd name="connsiteX213" fmla="*/ 20770476 w 23039354"/>
              <a:gd name="connsiteY213" fmla="*/ 12105032 h 12960330"/>
              <a:gd name="connsiteX214" fmla="*/ 20921504 w 23039354"/>
              <a:gd name="connsiteY214" fmla="*/ 12268030 h 12960330"/>
              <a:gd name="connsiteX215" fmla="*/ 21085456 w 23039354"/>
              <a:gd name="connsiteY215" fmla="*/ 12095038 h 12960330"/>
              <a:gd name="connsiteX216" fmla="*/ 20934392 w 23039354"/>
              <a:gd name="connsiteY216" fmla="*/ 11932991 h 12960330"/>
              <a:gd name="connsiteX217" fmla="*/ 17900546 w 23039354"/>
              <a:gd name="connsiteY217" fmla="*/ 11932991 h 12960330"/>
              <a:gd name="connsiteX218" fmla="*/ 17736596 w 23039354"/>
              <a:gd name="connsiteY218" fmla="*/ 12105032 h 12960330"/>
              <a:gd name="connsiteX219" fmla="*/ 17887660 w 23039354"/>
              <a:gd name="connsiteY219" fmla="*/ 12268030 h 12960330"/>
              <a:gd name="connsiteX220" fmla="*/ 18051576 w 23039354"/>
              <a:gd name="connsiteY220" fmla="*/ 12095038 h 12960330"/>
              <a:gd name="connsiteX221" fmla="*/ 17900546 w 23039354"/>
              <a:gd name="connsiteY221" fmla="*/ 11932991 h 12960330"/>
              <a:gd name="connsiteX222" fmla="*/ 16923664 w 23039354"/>
              <a:gd name="connsiteY222" fmla="*/ 11932991 h 12960330"/>
              <a:gd name="connsiteX223" fmla="*/ 16759714 w 23039354"/>
              <a:gd name="connsiteY223" fmla="*/ 12105032 h 12960330"/>
              <a:gd name="connsiteX224" fmla="*/ 16910776 w 23039354"/>
              <a:gd name="connsiteY224" fmla="*/ 12268030 h 12960330"/>
              <a:gd name="connsiteX225" fmla="*/ 17074692 w 23039354"/>
              <a:gd name="connsiteY225" fmla="*/ 12095038 h 12960330"/>
              <a:gd name="connsiteX226" fmla="*/ 16923664 w 23039354"/>
              <a:gd name="connsiteY226" fmla="*/ 11932991 h 12960330"/>
              <a:gd name="connsiteX227" fmla="*/ 15602073 w 23039354"/>
              <a:gd name="connsiteY227" fmla="*/ 11932991 h 12960330"/>
              <a:gd name="connsiteX228" fmla="*/ 15438157 w 23039354"/>
              <a:gd name="connsiteY228" fmla="*/ 12105032 h 12960330"/>
              <a:gd name="connsiteX229" fmla="*/ 15589186 w 23039354"/>
              <a:gd name="connsiteY229" fmla="*/ 12268030 h 12960330"/>
              <a:gd name="connsiteX230" fmla="*/ 15753136 w 23039354"/>
              <a:gd name="connsiteY230" fmla="*/ 12095038 h 12960330"/>
              <a:gd name="connsiteX231" fmla="*/ 15602073 w 23039354"/>
              <a:gd name="connsiteY231" fmla="*/ 11932991 h 12960330"/>
              <a:gd name="connsiteX232" fmla="*/ 20216168 w 23039354"/>
              <a:gd name="connsiteY232" fmla="*/ 11627742 h 12960330"/>
              <a:gd name="connsiteX233" fmla="*/ 20217120 w 23039354"/>
              <a:gd name="connsiteY233" fmla="*/ 11627742 h 12960330"/>
              <a:gd name="connsiteX234" fmla="*/ 20223572 w 23039354"/>
              <a:gd name="connsiteY234" fmla="*/ 11656372 h 12960330"/>
              <a:gd name="connsiteX235" fmla="*/ 20231926 w 23039354"/>
              <a:gd name="connsiteY235" fmla="*/ 11683575 h 12960330"/>
              <a:gd name="connsiteX236" fmla="*/ 20231926 w 23039354"/>
              <a:gd name="connsiteY236" fmla="*/ 11683541 h 12960330"/>
              <a:gd name="connsiteX237" fmla="*/ 20244798 w 23039354"/>
              <a:gd name="connsiteY237" fmla="*/ 11724126 h 12960330"/>
              <a:gd name="connsiteX238" fmla="*/ 20189440 w 23039354"/>
              <a:gd name="connsiteY238" fmla="*/ 11724126 h 12960330"/>
              <a:gd name="connsiteX239" fmla="*/ 20200410 w 23039354"/>
              <a:gd name="connsiteY239" fmla="*/ 11688805 h 12960330"/>
              <a:gd name="connsiteX240" fmla="*/ 20209716 w 23039354"/>
              <a:gd name="connsiteY240" fmla="*/ 11657323 h 12960330"/>
              <a:gd name="connsiteX241" fmla="*/ 20216168 w 23039354"/>
              <a:gd name="connsiteY241" fmla="*/ 11627742 h 12960330"/>
              <a:gd name="connsiteX242" fmla="*/ 19721312 w 23039354"/>
              <a:gd name="connsiteY242" fmla="*/ 11597246 h 12960330"/>
              <a:gd name="connsiteX243" fmla="*/ 19734184 w 23039354"/>
              <a:gd name="connsiteY243" fmla="*/ 11597246 h 12960330"/>
              <a:gd name="connsiteX244" fmla="*/ 19769740 w 23039354"/>
              <a:gd name="connsiteY244" fmla="*/ 11603936 h 12960330"/>
              <a:gd name="connsiteX245" fmla="*/ 19790730 w 23039354"/>
              <a:gd name="connsiteY245" fmla="*/ 11622343 h 12960330"/>
              <a:gd name="connsiteX246" fmla="*/ 19800512 w 23039354"/>
              <a:gd name="connsiteY246" fmla="*/ 11650090 h 12960330"/>
              <a:gd name="connsiteX247" fmla="*/ 19800544 w 23039354"/>
              <a:gd name="connsiteY247" fmla="*/ 11650124 h 12960330"/>
              <a:gd name="connsiteX248" fmla="*/ 19802922 w 23039354"/>
              <a:gd name="connsiteY248" fmla="*/ 11684833 h 12960330"/>
              <a:gd name="connsiteX249" fmla="*/ 19797420 w 23039354"/>
              <a:gd name="connsiteY249" fmla="*/ 11723821 h 12960330"/>
              <a:gd name="connsiteX250" fmla="*/ 19782376 w 23039354"/>
              <a:gd name="connsiteY250" fmla="*/ 11751092 h 12960330"/>
              <a:gd name="connsiteX251" fmla="*/ 19759960 w 23039354"/>
              <a:gd name="connsiteY251" fmla="*/ 11767122 h 12960330"/>
              <a:gd name="connsiteX252" fmla="*/ 19732282 w 23039354"/>
              <a:gd name="connsiteY252" fmla="*/ 11772386 h 12960330"/>
              <a:gd name="connsiteX253" fmla="*/ 19711768 w 23039354"/>
              <a:gd name="connsiteY253" fmla="*/ 11770960 h 12960330"/>
              <a:gd name="connsiteX254" fmla="*/ 19711768 w 23039354"/>
              <a:gd name="connsiteY254" fmla="*/ 11598196 h 12960330"/>
              <a:gd name="connsiteX255" fmla="*/ 19721312 w 23039354"/>
              <a:gd name="connsiteY255" fmla="*/ 11597246 h 12960330"/>
              <a:gd name="connsiteX256" fmla="*/ 20503992 w 23039354"/>
              <a:gd name="connsiteY256" fmla="*/ 11594324 h 12960330"/>
              <a:gd name="connsiteX257" fmla="*/ 20507320 w 23039354"/>
              <a:gd name="connsiteY257" fmla="*/ 11594324 h 12960330"/>
              <a:gd name="connsiteX258" fmla="*/ 20539516 w 23039354"/>
              <a:gd name="connsiteY258" fmla="*/ 11605701 h 12960330"/>
              <a:gd name="connsiteX259" fmla="*/ 20539484 w 23039354"/>
              <a:gd name="connsiteY259" fmla="*/ 11605735 h 12960330"/>
              <a:gd name="connsiteX260" fmla="*/ 20548788 w 23039354"/>
              <a:gd name="connsiteY260" fmla="*/ 11632769 h 12960330"/>
              <a:gd name="connsiteX261" fmla="*/ 20535680 w 23039354"/>
              <a:gd name="connsiteY261" fmla="*/ 11663131 h 12960330"/>
              <a:gd name="connsiteX262" fmla="*/ 20505384 w 23039354"/>
              <a:gd name="connsiteY262" fmla="*/ 11673557 h 12960330"/>
              <a:gd name="connsiteX263" fmla="*/ 20502532 w 23039354"/>
              <a:gd name="connsiteY263" fmla="*/ 11673557 h 12960330"/>
              <a:gd name="connsiteX264" fmla="*/ 20498728 w 23039354"/>
              <a:gd name="connsiteY264" fmla="*/ 11673081 h 12960330"/>
              <a:gd name="connsiteX265" fmla="*/ 20498728 w 23039354"/>
              <a:gd name="connsiteY265" fmla="*/ 11594800 h 12960330"/>
              <a:gd name="connsiteX266" fmla="*/ 20503992 w 23039354"/>
              <a:gd name="connsiteY266" fmla="*/ 11594324 h 12960330"/>
              <a:gd name="connsiteX267" fmla="*/ 20886740 w 23039354"/>
              <a:gd name="connsiteY267" fmla="*/ 11524193 h 12960330"/>
              <a:gd name="connsiteX268" fmla="*/ 20886740 w 23039354"/>
              <a:gd name="connsiteY268" fmla="*/ 11729933 h 12960330"/>
              <a:gd name="connsiteX269" fmla="*/ 20892718 w 23039354"/>
              <a:gd name="connsiteY269" fmla="*/ 11778125 h 12960330"/>
              <a:gd name="connsiteX270" fmla="*/ 20913468 w 23039354"/>
              <a:gd name="connsiteY270" fmla="*/ 11817249 h 12960330"/>
              <a:gd name="connsiteX271" fmla="*/ 20953544 w 23039354"/>
              <a:gd name="connsiteY271" fmla="*/ 11843501 h 12960330"/>
              <a:gd name="connsiteX272" fmla="*/ 21017492 w 23039354"/>
              <a:gd name="connsiteY272" fmla="*/ 11853044 h 12960330"/>
              <a:gd name="connsiteX273" fmla="*/ 21075942 w 23039354"/>
              <a:gd name="connsiteY273" fmla="*/ 11845165 h 12960330"/>
              <a:gd name="connsiteX274" fmla="*/ 21120092 w 23039354"/>
              <a:gd name="connsiteY274" fmla="*/ 11820815 h 12960330"/>
              <a:gd name="connsiteX275" fmla="*/ 21148008 w 23039354"/>
              <a:gd name="connsiteY275" fmla="*/ 11779042 h 12960330"/>
              <a:gd name="connsiteX276" fmla="*/ 21148042 w 23039354"/>
              <a:gd name="connsiteY276" fmla="*/ 11779042 h 12960330"/>
              <a:gd name="connsiteX277" fmla="*/ 21157824 w 23039354"/>
              <a:gd name="connsiteY277" fmla="*/ 11718420 h 12960330"/>
              <a:gd name="connsiteX278" fmla="*/ 21157824 w 23039354"/>
              <a:gd name="connsiteY278" fmla="*/ 11524193 h 12960330"/>
              <a:gd name="connsiteX279" fmla="*/ 21069998 w 23039354"/>
              <a:gd name="connsiteY279" fmla="*/ 11524193 h 12960330"/>
              <a:gd name="connsiteX280" fmla="*/ 21069998 w 23039354"/>
              <a:gd name="connsiteY280" fmla="*/ 11723209 h 12960330"/>
              <a:gd name="connsiteX281" fmla="*/ 21059742 w 23039354"/>
              <a:gd name="connsiteY281" fmla="*/ 11765933 h 12960330"/>
              <a:gd name="connsiteX282" fmla="*/ 21022758 w 23039354"/>
              <a:gd name="connsiteY282" fmla="*/ 11778566 h 12960330"/>
              <a:gd name="connsiteX283" fmla="*/ 20985298 w 23039354"/>
              <a:gd name="connsiteY283" fmla="*/ 11764982 h 12960330"/>
              <a:gd name="connsiteX284" fmla="*/ 20975516 w 23039354"/>
              <a:gd name="connsiteY284" fmla="*/ 11725586 h 12960330"/>
              <a:gd name="connsiteX285" fmla="*/ 20975516 w 23039354"/>
              <a:gd name="connsiteY285" fmla="*/ 11524193 h 12960330"/>
              <a:gd name="connsiteX286" fmla="*/ 20680526 w 23039354"/>
              <a:gd name="connsiteY286" fmla="*/ 11524193 h 12960330"/>
              <a:gd name="connsiteX287" fmla="*/ 20680526 w 23039354"/>
              <a:gd name="connsiteY287" fmla="*/ 11846320 h 12960330"/>
              <a:gd name="connsiteX288" fmla="*/ 20680526 w 23039354"/>
              <a:gd name="connsiteY288" fmla="*/ 11846354 h 12960330"/>
              <a:gd name="connsiteX289" fmla="*/ 20858078 w 23039354"/>
              <a:gd name="connsiteY289" fmla="*/ 11846354 h 12960330"/>
              <a:gd name="connsiteX290" fmla="*/ 20858078 w 23039354"/>
              <a:gd name="connsiteY290" fmla="*/ 11767121 h 12960330"/>
              <a:gd name="connsiteX291" fmla="*/ 20769302 w 23039354"/>
              <a:gd name="connsiteY291" fmla="*/ 11767121 h 12960330"/>
              <a:gd name="connsiteX292" fmla="*/ 20769302 w 23039354"/>
              <a:gd name="connsiteY292" fmla="*/ 11524193 h 12960330"/>
              <a:gd name="connsiteX293" fmla="*/ 20168928 w 23039354"/>
              <a:gd name="connsiteY293" fmla="*/ 11524193 h 12960330"/>
              <a:gd name="connsiteX294" fmla="*/ 20063918 w 23039354"/>
              <a:gd name="connsiteY294" fmla="*/ 11846320 h 12960330"/>
              <a:gd name="connsiteX295" fmla="*/ 20151744 w 23039354"/>
              <a:gd name="connsiteY295" fmla="*/ 11846320 h 12960330"/>
              <a:gd name="connsiteX296" fmla="*/ 20167976 w 23039354"/>
              <a:gd name="connsiteY296" fmla="*/ 11793815 h 12960330"/>
              <a:gd name="connsiteX297" fmla="*/ 20267248 w 23039354"/>
              <a:gd name="connsiteY297" fmla="*/ 11793815 h 12960330"/>
              <a:gd name="connsiteX298" fmla="*/ 20283956 w 23039354"/>
              <a:gd name="connsiteY298" fmla="*/ 11846320 h 12960330"/>
              <a:gd name="connsiteX299" fmla="*/ 20380814 w 23039354"/>
              <a:gd name="connsiteY299" fmla="*/ 11846320 h 12960330"/>
              <a:gd name="connsiteX300" fmla="*/ 20270576 w 23039354"/>
              <a:gd name="connsiteY300" fmla="*/ 11524193 h 12960330"/>
              <a:gd name="connsiteX301" fmla="*/ 19945324 w 23039354"/>
              <a:gd name="connsiteY301" fmla="*/ 11524193 h 12960330"/>
              <a:gd name="connsiteX302" fmla="*/ 19945324 w 23039354"/>
              <a:gd name="connsiteY302" fmla="*/ 11846320 h 12960330"/>
              <a:gd name="connsiteX303" fmla="*/ 20034100 w 23039354"/>
              <a:gd name="connsiteY303" fmla="*/ 11846320 h 12960330"/>
              <a:gd name="connsiteX304" fmla="*/ 20034100 w 23039354"/>
              <a:gd name="connsiteY304" fmla="*/ 11524193 h 12960330"/>
              <a:gd name="connsiteX305" fmla="*/ 19365258 w 23039354"/>
              <a:gd name="connsiteY305" fmla="*/ 11524193 h 12960330"/>
              <a:gd name="connsiteX306" fmla="*/ 19365258 w 23039354"/>
              <a:gd name="connsiteY306" fmla="*/ 11846320 h 12960330"/>
              <a:gd name="connsiteX307" fmla="*/ 19553780 w 23039354"/>
              <a:gd name="connsiteY307" fmla="*/ 11846320 h 12960330"/>
              <a:gd name="connsiteX308" fmla="*/ 19553780 w 23039354"/>
              <a:gd name="connsiteY308" fmla="*/ 11769974 h 12960330"/>
              <a:gd name="connsiteX309" fmla="*/ 19454034 w 23039354"/>
              <a:gd name="connsiteY309" fmla="*/ 11769974 h 12960330"/>
              <a:gd name="connsiteX310" fmla="*/ 19454034 w 23039354"/>
              <a:gd name="connsiteY310" fmla="*/ 11717469 h 12960330"/>
              <a:gd name="connsiteX311" fmla="*/ 19548516 w 23039354"/>
              <a:gd name="connsiteY311" fmla="*/ 11717469 h 12960330"/>
              <a:gd name="connsiteX312" fmla="*/ 19548516 w 23039354"/>
              <a:gd name="connsiteY312" fmla="*/ 11644927 h 12960330"/>
              <a:gd name="connsiteX313" fmla="*/ 19454034 w 23039354"/>
              <a:gd name="connsiteY313" fmla="*/ 11644927 h 12960330"/>
              <a:gd name="connsiteX314" fmla="*/ 19454034 w 23039354"/>
              <a:gd name="connsiteY314" fmla="*/ 11599588 h 12960330"/>
              <a:gd name="connsiteX315" fmla="*/ 19553780 w 23039354"/>
              <a:gd name="connsiteY315" fmla="*/ 11599588 h 12960330"/>
              <a:gd name="connsiteX316" fmla="*/ 19553780 w 23039354"/>
              <a:gd name="connsiteY316" fmla="*/ 11524193 h 12960330"/>
              <a:gd name="connsiteX317" fmla="*/ 18960096 w 23039354"/>
              <a:gd name="connsiteY317" fmla="*/ 11524193 h 12960330"/>
              <a:gd name="connsiteX318" fmla="*/ 18906640 w 23039354"/>
              <a:gd name="connsiteY318" fmla="*/ 11846320 h 12960330"/>
              <a:gd name="connsiteX319" fmla="*/ 18995856 w 23039354"/>
              <a:gd name="connsiteY319" fmla="*/ 11846320 h 12960330"/>
              <a:gd name="connsiteX320" fmla="*/ 19009204 w 23039354"/>
              <a:gd name="connsiteY320" fmla="*/ 11746574 h 12960330"/>
              <a:gd name="connsiteX321" fmla="*/ 19013992 w 23039354"/>
              <a:gd name="connsiteY321" fmla="*/ 11709352 h 12960330"/>
              <a:gd name="connsiteX322" fmla="*/ 19018780 w 23039354"/>
              <a:gd name="connsiteY322" fmla="*/ 11665915 h 12960330"/>
              <a:gd name="connsiteX323" fmla="*/ 19019732 w 23039354"/>
              <a:gd name="connsiteY323" fmla="*/ 11665915 h 12960330"/>
              <a:gd name="connsiteX324" fmla="*/ 19028562 w 23039354"/>
              <a:gd name="connsiteY324" fmla="*/ 11714345 h 12960330"/>
              <a:gd name="connsiteX325" fmla="*/ 19040720 w 23039354"/>
              <a:gd name="connsiteY325" fmla="*/ 11760872 h 12960330"/>
              <a:gd name="connsiteX326" fmla="*/ 19066022 w 23039354"/>
              <a:gd name="connsiteY326" fmla="*/ 11846286 h 12960330"/>
              <a:gd name="connsiteX327" fmla="*/ 19149058 w 23039354"/>
              <a:gd name="connsiteY327" fmla="*/ 11846286 h 12960330"/>
              <a:gd name="connsiteX328" fmla="*/ 19174836 w 23039354"/>
              <a:gd name="connsiteY328" fmla="*/ 11750378 h 12960330"/>
              <a:gd name="connsiteX329" fmla="*/ 19194396 w 23039354"/>
              <a:gd name="connsiteY329" fmla="*/ 11665915 h 12960330"/>
              <a:gd name="connsiteX330" fmla="*/ 19195348 w 23039354"/>
              <a:gd name="connsiteY330" fmla="*/ 11665915 h 12960330"/>
              <a:gd name="connsiteX331" fmla="*/ 19200136 w 23039354"/>
              <a:gd name="connsiteY331" fmla="*/ 11704801 h 12960330"/>
              <a:gd name="connsiteX332" fmla="*/ 19204924 w 23039354"/>
              <a:gd name="connsiteY332" fmla="*/ 11738933 h 12960330"/>
              <a:gd name="connsiteX333" fmla="*/ 19222584 w 23039354"/>
              <a:gd name="connsiteY333" fmla="*/ 11846320 h 12960330"/>
              <a:gd name="connsiteX334" fmla="*/ 19315640 w 23039354"/>
              <a:gd name="connsiteY334" fmla="*/ 11846320 h 12960330"/>
              <a:gd name="connsiteX335" fmla="*/ 19262660 w 23039354"/>
              <a:gd name="connsiteY335" fmla="*/ 11524193 h 12960330"/>
              <a:gd name="connsiteX336" fmla="*/ 19165292 w 23039354"/>
              <a:gd name="connsiteY336" fmla="*/ 11524193 h 12960330"/>
              <a:gd name="connsiteX337" fmla="*/ 19130956 w 23039354"/>
              <a:gd name="connsiteY337" fmla="*/ 11634433 h 12960330"/>
              <a:gd name="connsiteX338" fmla="*/ 19120464 w 23039354"/>
              <a:gd name="connsiteY338" fmla="*/ 11670942 h 12960330"/>
              <a:gd name="connsiteX339" fmla="*/ 19112346 w 23039354"/>
              <a:gd name="connsiteY339" fmla="*/ 11708877 h 12960330"/>
              <a:gd name="connsiteX340" fmla="*/ 19111396 w 23039354"/>
              <a:gd name="connsiteY340" fmla="*/ 11708877 h 12960330"/>
              <a:gd name="connsiteX341" fmla="*/ 19103516 w 23039354"/>
              <a:gd name="connsiteY341" fmla="*/ 11669991 h 12960330"/>
              <a:gd name="connsiteX342" fmla="*/ 19094210 w 23039354"/>
              <a:gd name="connsiteY342" fmla="*/ 11635859 h 12960330"/>
              <a:gd name="connsiteX343" fmla="*/ 19060316 w 23039354"/>
              <a:gd name="connsiteY343" fmla="*/ 11524193 h 12960330"/>
              <a:gd name="connsiteX344" fmla="*/ 19738904 w 23039354"/>
              <a:gd name="connsiteY344" fmla="*/ 11522292 h 12960330"/>
              <a:gd name="connsiteX345" fmla="*/ 19672816 w 23039354"/>
              <a:gd name="connsiteY345" fmla="*/ 11523243 h 12960330"/>
              <a:gd name="connsiteX346" fmla="*/ 19622960 w 23039354"/>
              <a:gd name="connsiteY346" fmla="*/ 11525145 h 12960330"/>
              <a:gd name="connsiteX347" fmla="*/ 19622960 w 23039354"/>
              <a:gd name="connsiteY347" fmla="*/ 11845879 h 12960330"/>
              <a:gd name="connsiteX348" fmla="*/ 19725082 w 23039354"/>
              <a:gd name="connsiteY348" fmla="*/ 11848732 h 12960330"/>
              <a:gd name="connsiteX349" fmla="*/ 19796196 w 23039354"/>
              <a:gd name="connsiteY349" fmla="*/ 11837525 h 12960330"/>
              <a:gd name="connsiteX350" fmla="*/ 19851080 w 23039354"/>
              <a:gd name="connsiteY350" fmla="*/ 11804344 h 12960330"/>
              <a:gd name="connsiteX351" fmla="*/ 19886400 w 23039354"/>
              <a:gd name="connsiteY351" fmla="*/ 11750651 h 12960330"/>
              <a:gd name="connsiteX352" fmla="*/ 19898796 w 23039354"/>
              <a:gd name="connsiteY352" fmla="*/ 11677395 h 12960330"/>
              <a:gd name="connsiteX353" fmla="*/ 19887112 w 23039354"/>
              <a:gd name="connsiteY353" fmla="*/ 11604140 h 12960330"/>
              <a:gd name="connsiteX354" fmla="*/ 19854170 w 23039354"/>
              <a:gd name="connsiteY354" fmla="*/ 11556186 h 12960330"/>
              <a:gd name="connsiteX355" fmla="*/ 19803568 w 23039354"/>
              <a:gd name="connsiteY355" fmla="*/ 11530171 h 12960330"/>
              <a:gd name="connsiteX356" fmla="*/ 19738904 w 23039354"/>
              <a:gd name="connsiteY356" fmla="*/ 11522292 h 12960330"/>
              <a:gd name="connsiteX357" fmla="*/ 21594408 w 23039354"/>
              <a:gd name="connsiteY357" fmla="*/ 11522281 h 12960330"/>
              <a:gd name="connsiteX358" fmla="*/ 21594408 w 23039354"/>
              <a:gd name="connsiteY358" fmla="*/ 12262753 h 12960330"/>
              <a:gd name="connsiteX359" fmla="*/ 22334882 w 23039354"/>
              <a:gd name="connsiteY359" fmla="*/ 12262753 h 12960330"/>
              <a:gd name="connsiteX360" fmla="*/ 22334882 w 23039354"/>
              <a:gd name="connsiteY360" fmla="*/ 11522281 h 12960330"/>
              <a:gd name="connsiteX361" fmla="*/ 20507288 w 23039354"/>
              <a:gd name="connsiteY361" fmla="*/ 11521816 h 12960330"/>
              <a:gd name="connsiteX362" fmla="*/ 20456446 w 23039354"/>
              <a:gd name="connsiteY362" fmla="*/ 11522529 h 12960330"/>
              <a:gd name="connsiteX363" fmla="*/ 20409920 w 23039354"/>
              <a:gd name="connsiteY363" fmla="*/ 11524193 h 12960330"/>
              <a:gd name="connsiteX364" fmla="*/ 20409920 w 23039354"/>
              <a:gd name="connsiteY364" fmla="*/ 11846320 h 12960330"/>
              <a:gd name="connsiteX365" fmla="*/ 20498696 w 23039354"/>
              <a:gd name="connsiteY365" fmla="*/ 11846320 h 12960330"/>
              <a:gd name="connsiteX366" fmla="*/ 20498696 w 23039354"/>
              <a:gd name="connsiteY366" fmla="*/ 11747050 h 12960330"/>
              <a:gd name="connsiteX367" fmla="*/ 20506812 w 23039354"/>
              <a:gd name="connsiteY367" fmla="*/ 11747526 h 12960330"/>
              <a:gd name="connsiteX368" fmla="*/ 20512076 w 23039354"/>
              <a:gd name="connsiteY368" fmla="*/ 11747526 h 12960330"/>
              <a:gd name="connsiteX369" fmla="*/ 20568622 w 23039354"/>
              <a:gd name="connsiteY369" fmla="*/ 11737982 h 12960330"/>
              <a:gd name="connsiteX370" fmla="*/ 20608696 w 23039354"/>
              <a:gd name="connsiteY370" fmla="*/ 11712205 h 12960330"/>
              <a:gd name="connsiteX371" fmla="*/ 20632572 w 23039354"/>
              <a:gd name="connsiteY371" fmla="*/ 11674508 h 12960330"/>
              <a:gd name="connsiteX372" fmla="*/ 20632572 w 23039354"/>
              <a:gd name="connsiteY372" fmla="*/ 11674542 h 12960330"/>
              <a:gd name="connsiteX373" fmla="*/ 20640452 w 23039354"/>
              <a:gd name="connsiteY373" fmla="*/ 11629678 h 12960330"/>
              <a:gd name="connsiteX374" fmla="*/ 20606320 w 23039354"/>
              <a:gd name="connsiteY374" fmla="*/ 11549019 h 12960330"/>
              <a:gd name="connsiteX375" fmla="*/ 20507288 w 23039354"/>
              <a:gd name="connsiteY375" fmla="*/ 11521816 h 12960330"/>
              <a:gd name="connsiteX376" fmla="*/ 21338636 w 23039354"/>
              <a:gd name="connsiteY376" fmla="*/ 11517945 h 12960330"/>
              <a:gd name="connsiteX377" fmla="*/ 21239602 w 23039354"/>
              <a:gd name="connsiteY377" fmla="*/ 11546337 h 12960330"/>
              <a:gd name="connsiteX378" fmla="*/ 21204520 w 23039354"/>
              <a:gd name="connsiteY378" fmla="*/ 11622921 h 12960330"/>
              <a:gd name="connsiteX379" fmla="*/ 21213350 w 23039354"/>
              <a:gd name="connsiteY379" fmla="*/ 11667546 h 12960330"/>
              <a:gd name="connsiteX380" fmla="*/ 21235528 w 23039354"/>
              <a:gd name="connsiteY380" fmla="*/ 11694987 h 12960330"/>
              <a:gd name="connsiteX381" fmla="*/ 21264632 w 23039354"/>
              <a:gd name="connsiteY381" fmla="*/ 11711459 h 12960330"/>
              <a:gd name="connsiteX382" fmla="*/ 21293736 w 23039354"/>
              <a:gd name="connsiteY382" fmla="*/ 11722429 h 12960330"/>
              <a:gd name="connsiteX383" fmla="*/ 21315914 w 23039354"/>
              <a:gd name="connsiteY383" fmla="*/ 11734111 h 12960330"/>
              <a:gd name="connsiteX384" fmla="*/ 21324744 w 23039354"/>
              <a:gd name="connsiteY384" fmla="*/ 11752247 h 12960330"/>
              <a:gd name="connsiteX385" fmla="*/ 21315200 w 23039354"/>
              <a:gd name="connsiteY385" fmla="*/ 11769669 h 12960330"/>
              <a:gd name="connsiteX386" fmla="*/ 21289424 w 23039354"/>
              <a:gd name="connsiteY386" fmla="*/ 11776122 h 12960330"/>
              <a:gd name="connsiteX387" fmla="*/ 21252678 w 23039354"/>
              <a:gd name="connsiteY387" fmla="*/ 11772794 h 12960330"/>
              <a:gd name="connsiteX388" fmla="*/ 21220720 w 23039354"/>
              <a:gd name="connsiteY388" fmla="*/ 11764677 h 12960330"/>
              <a:gd name="connsiteX389" fmla="*/ 21215964 w 23039354"/>
              <a:gd name="connsiteY389" fmla="*/ 11845811 h 12960330"/>
              <a:gd name="connsiteX390" fmla="*/ 21248908 w 23039354"/>
              <a:gd name="connsiteY390" fmla="*/ 11851076 h 12960330"/>
              <a:gd name="connsiteX391" fmla="*/ 21282326 w 23039354"/>
              <a:gd name="connsiteY391" fmla="*/ 11852502 h 12960330"/>
              <a:gd name="connsiteX392" fmla="*/ 21340060 w 23039354"/>
              <a:gd name="connsiteY392" fmla="*/ 11843910 h 12960330"/>
              <a:gd name="connsiteX393" fmla="*/ 21383498 w 23039354"/>
              <a:gd name="connsiteY393" fmla="*/ 11820068 h 12960330"/>
              <a:gd name="connsiteX394" fmla="*/ 21410700 w 23039354"/>
              <a:gd name="connsiteY394" fmla="*/ 11784273 h 12960330"/>
              <a:gd name="connsiteX395" fmla="*/ 21410668 w 23039354"/>
              <a:gd name="connsiteY395" fmla="*/ 11784239 h 12960330"/>
              <a:gd name="connsiteX396" fmla="*/ 21420212 w 23039354"/>
              <a:gd name="connsiteY396" fmla="*/ 11739375 h 12960330"/>
              <a:gd name="connsiteX397" fmla="*/ 21411380 w 23039354"/>
              <a:gd name="connsiteY397" fmla="*/ 11697840 h 12960330"/>
              <a:gd name="connsiteX398" fmla="*/ 21389204 w 23039354"/>
              <a:gd name="connsiteY398" fmla="*/ 11671112 h 12960330"/>
              <a:gd name="connsiteX399" fmla="*/ 21360098 w 23039354"/>
              <a:gd name="connsiteY399" fmla="*/ 11654165 h 12960330"/>
              <a:gd name="connsiteX400" fmla="*/ 21330992 w 23039354"/>
              <a:gd name="connsiteY400" fmla="*/ 11642007 h 12960330"/>
              <a:gd name="connsiteX401" fmla="*/ 21308816 w 23039354"/>
              <a:gd name="connsiteY401" fmla="*/ 11630087 h 12960330"/>
              <a:gd name="connsiteX402" fmla="*/ 21299986 w 23039354"/>
              <a:gd name="connsiteY402" fmla="*/ 11613853 h 12960330"/>
              <a:gd name="connsiteX403" fmla="*/ 21308340 w 23039354"/>
              <a:gd name="connsiteY403" fmla="*/ 11597857 h 12960330"/>
              <a:gd name="connsiteX404" fmla="*/ 21335306 w 23039354"/>
              <a:gd name="connsiteY404" fmla="*/ 11591404 h 12960330"/>
              <a:gd name="connsiteX405" fmla="*/ 21364412 w 23039354"/>
              <a:gd name="connsiteY405" fmla="*/ 11593782 h 12960330"/>
              <a:gd name="connsiteX406" fmla="*/ 21392566 w 23039354"/>
              <a:gd name="connsiteY406" fmla="*/ 11599997 h 12960330"/>
              <a:gd name="connsiteX407" fmla="*/ 21397320 w 23039354"/>
              <a:gd name="connsiteY407" fmla="*/ 11523175 h 12960330"/>
              <a:gd name="connsiteX408" fmla="*/ 21366552 w 23039354"/>
              <a:gd name="connsiteY408" fmla="*/ 11519371 h 12960330"/>
              <a:gd name="connsiteX409" fmla="*/ 21338636 w 23039354"/>
              <a:gd name="connsiteY409" fmla="*/ 11517945 h 12960330"/>
              <a:gd name="connsiteX410" fmla="*/ 0 w 23039354"/>
              <a:gd name="connsiteY410" fmla="*/ 0 h 12960330"/>
              <a:gd name="connsiteX411" fmla="*/ 23039354 w 23039354"/>
              <a:gd name="connsiteY411" fmla="*/ 0 h 12960330"/>
              <a:gd name="connsiteX412" fmla="*/ 23039354 w 23039354"/>
              <a:gd name="connsiteY412" fmla="*/ 12960330 h 12960330"/>
              <a:gd name="connsiteX413" fmla="*/ 0 w 23039354"/>
              <a:gd name="connsiteY413" fmla="*/ 12960330 h 1296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23039354" h="12960330">
                <a:moveTo>
                  <a:pt x="20207440" y="12043062"/>
                </a:moveTo>
                <a:lnTo>
                  <a:pt x="20208396" y="12043062"/>
                </a:lnTo>
                <a:cubicBezTo>
                  <a:pt x="20212044" y="12061976"/>
                  <a:pt x="20216988" y="12080614"/>
                  <a:pt x="20223224" y="12098845"/>
                </a:cubicBezTo>
                <a:lnTo>
                  <a:pt x="20236112" y="12139331"/>
                </a:lnTo>
                <a:lnTo>
                  <a:pt x="20180678" y="12139331"/>
                </a:lnTo>
                <a:lnTo>
                  <a:pt x="20191690" y="12104080"/>
                </a:lnTo>
                <a:cubicBezTo>
                  <a:pt x="20198440" y="12084153"/>
                  <a:pt x="20203692" y="12063760"/>
                  <a:pt x="20207440" y="12043062"/>
                </a:cubicBezTo>
                <a:close/>
                <a:moveTo>
                  <a:pt x="20927710" y="12013997"/>
                </a:moveTo>
                <a:cubicBezTo>
                  <a:pt x="20970256" y="12013997"/>
                  <a:pt x="20990816" y="12043062"/>
                  <a:pt x="20990816" y="12099321"/>
                </a:cubicBezTo>
                <a:cubicBezTo>
                  <a:pt x="20990816" y="12167478"/>
                  <a:pt x="20953516" y="12186514"/>
                  <a:pt x="20925800" y="12186514"/>
                </a:cubicBezTo>
                <a:cubicBezTo>
                  <a:pt x="20882776" y="12186514"/>
                  <a:pt x="20865116" y="12153166"/>
                  <a:pt x="20865116" y="12098369"/>
                </a:cubicBezTo>
                <a:cubicBezTo>
                  <a:pt x="20865116" y="12037793"/>
                  <a:pt x="20896652" y="12013997"/>
                  <a:pt x="20927710" y="12013997"/>
                </a:cubicBezTo>
                <a:close/>
                <a:moveTo>
                  <a:pt x="17893864" y="12013997"/>
                </a:moveTo>
                <a:cubicBezTo>
                  <a:pt x="17936582" y="12013997"/>
                  <a:pt x="17957036" y="12043062"/>
                  <a:pt x="17956936" y="12099321"/>
                </a:cubicBezTo>
                <a:cubicBezTo>
                  <a:pt x="17956936" y="12167478"/>
                  <a:pt x="17919672" y="12186514"/>
                  <a:pt x="17891956" y="12186514"/>
                </a:cubicBezTo>
                <a:cubicBezTo>
                  <a:pt x="17848930" y="12186514"/>
                  <a:pt x="17831236" y="12153166"/>
                  <a:pt x="17831236" y="12098369"/>
                </a:cubicBezTo>
                <a:cubicBezTo>
                  <a:pt x="17831236" y="12037793"/>
                  <a:pt x="17862806" y="12013997"/>
                  <a:pt x="17893864" y="12013997"/>
                </a:cubicBezTo>
                <a:close/>
                <a:moveTo>
                  <a:pt x="16916982" y="12013997"/>
                </a:moveTo>
                <a:cubicBezTo>
                  <a:pt x="16959528" y="12013997"/>
                  <a:pt x="16980088" y="12043062"/>
                  <a:pt x="16980088" y="12099321"/>
                </a:cubicBezTo>
                <a:cubicBezTo>
                  <a:pt x="16980088" y="12167478"/>
                  <a:pt x="16942790" y="12186514"/>
                  <a:pt x="16915072" y="12186514"/>
                </a:cubicBezTo>
                <a:cubicBezTo>
                  <a:pt x="16872048" y="12186514"/>
                  <a:pt x="16854354" y="12153166"/>
                  <a:pt x="16854354" y="12098369"/>
                </a:cubicBezTo>
                <a:cubicBezTo>
                  <a:pt x="16854354" y="12037793"/>
                  <a:pt x="16885924" y="12013997"/>
                  <a:pt x="16916982" y="12013997"/>
                </a:cubicBezTo>
                <a:close/>
                <a:moveTo>
                  <a:pt x="15595391" y="12013997"/>
                </a:moveTo>
                <a:cubicBezTo>
                  <a:pt x="15637938" y="12013997"/>
                  <a:pt x="15658496" y="12043062"/>
                  <a:pt x="15658496" y="12099321"/>
                </a:cubicBezTo>
                <a:cubicBezTo>
                  <a:pt x="15658496" y="12167478"/>
                  <a:pt x="15621199" y="12186514"/>
                  <a:pt x="15593481" y="12186514"/>
                </a:cubicBezTo>
                <a:cubicBezTo>
                  <a:pt x="15550457" y="12186514"/>
                  <a:pt x="15532797" y="12153166"/>
                  <a:pt x="15532797" y="12098369"/>
                </a:cubicBezTo>
                <a:cubicBezTo>
                  <a:pt x="15532797" y="12037793"/>
                  <a:pt x="15564332" y="12013997"/>
                  <a:pt x="15595391" y="12013997"/>
                </a:cubicBezTo>
                <a:close/>
                <a:moveTo>
                  <a:pt x="21137548" y="11939654"/>
                </a:moveTo>
                <a:lnTo>
                  <a:pt x="21137548" y="12261368"/>
                </a:lnTo>
                <a:lnTo>
                  <a:pt x="21223088" y="12261368"/>
                </a:lnTo>
                <a:lnTo>
                  <a:pt x="21223088" y="12129813"/>
                </a:lnTo>
                <a:cubicBezTo>
                  <a:pt x="21223292" y="12112786"/>
                  <a:pt x="21222508" y="12095758"/>
                  <a:pt x="21220700" y="12078823"/>
                </a:cubicBezTo>
                <a:cubicBezTo>
                  <a:pt x="21228882" y="12100273"/>
                  <a:pt x="21240304" y="12126006"/>
                  <a:pt x="21252748" y="12151263"/>
                </a:cubicBezTo>
                <a:lnTo>
                  <a:pt x="21306748" y="12261368"/>
                </a:lnTo>
                <a:lnTo>
                  <a:pt x="21419460" y="12261368"/>
                </a:lnTo>
                <a:lnTo>
                  <a:pt x="21419460" y="11939654"/>
                </a:lnTo>
                <a:lnTo>
                  <a:pt x="21333888" y="11939654"/>
                </a:lnTo>
                <a:lnTo>
                  <a:pt x="21333888" y="12052138"/>
                </a:lnTo>
                <a:cubicBezTo>
                  <a:pt x="21333888" y="12074424"/>
                  <a:pt x="21335012" y="12096697"/>
                  <a:pt x="21337296" y="12118867"/>
                </a:cubicBezTo>
                <a:cubicBezTo>
                  <a:pt x="21326318" y="12093236"/>
                  <a:pt x="21311966" y="12064036"/>
                  <a:pt x="21298090" y="12035447"/>
                </a:cubicBezTo>
                <a:lnTo>
                  <a:pt x="21251316" y="11939654"/>
                </a:lnTo>
                <a:close/>
                <a:moveTo>
                  <a:pt x="20629470" y="11939654"/>
                </a:moveTo>
                <a:lnTo>
                  <a:pt x="20629470" y="12261368"/>
                </a:lnTo>
                <a:lnTo>
                  <a:pt x="20718520" y="12261368"/>
                </a:lnTo>
                <a:lnTo>
                  <a:pt x="20718520" y="11939654"/>
                </a:lnTo>
                <a:close/>
                <a:moveTo>
                  <a:pt x="20357992" y="11939654"/>
                </a:moveTo>
                <a:lnTo>
                  <a:pt x="20357992" y="12015901"/>
                </a:lnTo>
                <a:lnTo>
                  <a:pt x="20427744" y="12015901"/>
                </a:lnTo>
                <a:lnTo>
                  <a:pt x="20427744" y="12261368"/>
                </a:lnTo>
                <a:lnTo>
                  <a:pt x="20516660" y="12261368"/>
                </a:lnTo>
                <a:lnTo>
                  <a:pt x="20516660" y="12015901"/>
                </a:lnTo>
                <a:lnTo>
                  <a:pt x="20586412" y="12015901"/>
                </a:lnTo>
                <a:lnTo>
                  <a:pt x="20586412" y="11939654"/>
                </a:lnTo>
                <a:close/>
                <a:moveTo>
                  <a:pt x="20160120" y="11939654"/>
                </a:moveTo>
                <a:lnTo>
                  <a:pt x="20054980" y="12261368"/>
                </a:lnTo>
                <a:lnTo>
                  <a:pt x="20142938" y="12261368"/>
                </a:lnTo>
                <a:lnTo>
                  <a:pt x="20159166" y="12208916"/>
                </a:lnTo>
                <a:lnTo>
                  <a:pt x="20258580" y="12208916"/>
                </a:lnTo>
                <a:lnTo>
                  <a:pt x="20275320" y="12261368"/>
                </a:lnTo>
                <a:lnTo>
                  <a:pt x="20372344" y="12261368"/>
                </a:lnTo>
                <a:lnTo>
                  <a:pt x="20261954" y="11939654"/>
                </a:lnTo>
                <a:close/>
                <a:moveTo>
                  <a:pt x="19656336" y="11939654"/>
                </a:moveTo>
                <a:lnTo>
                  <a:pt x="19656336" y="12261368"/>
                </a:lnTo>
                <a:lnTo>
                  <a:pt x="19745250" y="12261368"/>
                </a:lnTo>
                <a:lnTo>
                  <a:pt x="19745250" y="11939654"/>
                </a:lnTo>
                <a:close/>
                <a:moveTo>
                  <a:pt x="19305664" y="11939654"/>
                </a:moveTo>
                <a:lnTo>
                  <a:pt x="19305664" y="12261368"/>
                </a:lnTo>
                <a:lnTo>
                  <a:pt x="19391236" y="12261368"/>
                </a:lnTo>
                <a:lnTo>
                  <a:pt x="19391236" y="12129813"/>
                </a:lnTo>
                <a:cubicBezTo>
                  <a:pt x="19391440" y="12112782"/>
                  <a:pt x="19390620" y="12095758"/>
                  <a:pt x="19388814" y="12078823"/>
                </a:cubicBezTo>
                <a:cubicBezTo>
                  <a:pt x="19396996" y="12100273"/>
                  <a:pt x="19408416" y="12126006"/>
                  <a:pt x="19420860" y="12151263"/>
                </a:cubicBezTo>
                <a:lnTo>
                  <a:pt x="19474864" y="12261368"/>
                </a:lnTo>
                <a:lnTo>
                  <a:pt x="19587776" y="12261368"/>
                </a:lnTo>
                <a:lnTo>
                  <a:pt x="19587776" y="11939654"/>
                </a:lnTo>
                <a:lnTo>
                  <a:pt x="19502204" y="11939654"/>
                </a:lnTo>
                <a:lnTo>
                  <a:pt x="19502204" y="12052138"/>
                </a:lnTo>
                <a:cubicBezTo>
                  <a:pt x="19502204" y="12074424"/>
                  <a:pt x="19503332" y="12096697"/>
                  <a:pt x="19505614" y="12118867"/>
                </a:cubicBezTo>
                <a:cubicBezTo>
                  <a:pt x="19494636" y="12093236"/>
                  <a:pt x="19480284" y="12064036"/>
                  <a:pt x="19466442" y="12035447"/>
                </a:cubicBezTo>
                <a:lnTo>
                  <a:pt x="19419600" y="11939654"/>
                </a:lnTo>
                <a:close/>
                <a:moveTo>
                  <a:pt x="18967332" y="11939654"/>
                </a:moveTo>
                <a:lnTo>
                  <a:pt x="18967332" y="12145076"/>
                </a:lnTo>
                <a:cubicBezTo>
                  <a:pt x="18967332" y="12213233"/>
                  <a:pt x="18994570" y="12268030"/>
                  <a:pt x="19098280" y="12268030"/>
                </a:cubicBezTo>
                <a:cubicBezTo>
                  <a:pt x="19184806" y="12268030"/>
                  <a:pt x="19238912" y="12227034"/>
                  <a:pt x="19238912" y="12133790"/>
                </a:cubicBezTo>
                <a:lnTo>
                  <a:pt x="19238912" y="11939654"/>
                </a:lnTo>
                <a:lnTo>
                  <a:pt x="19150850" y="11939654"/>
                </a:lnTo>
                <a:lnTo>
                  <a:pt x="19150850" y="12138379"/>
                </a:lnTo>
                <a:cubicBezTo>
                  <a:pt x="19150850" y="12178424"/>
                  <a:pt x="19139396" y="12193687"/>
                  <a:pt x="19103530" y="12193687"/>
                </a:cubicBezTo>
                <a:cubicBezTo>
                  <a:pt x="19066744" y="12193687"/>
                  <a:pt x="19056210" y="12175092"/>
                  <a:pt x="19056210" y="12140793"/>
                </a:cubicBezTo>
                <a:lnTo>
                  <a:pt x="19056210" y="11939654"/>
                </a:lnTo>
                <a:close/>
                <a:moveTo>
                  <a:pt x="18568928" y="11939654"/>
                </a:moveTo>
                <a:lnTo>
                  <a:pt x="18515404" y="12261368"/>
                </a:lnTo>
                <a:lnTo>
                  <a:pt x="18604760" y="12261368"/>
                </a:lnTo>
                <a:lnTo>
                  <a:pt x="18618156" y="12161733"/>
                </a:lnTo>
                <a:cubicBezTo>
                  <a:pt x="18621498" y="12137428"/>
                  <a:pt x="18624840" y="12113122"/>
                  <a:pt x="18627704" y="12081202"/>
                </a:cubicBezTo>
                <a:lnTo>
                  <a:pt x="18628656" y="12081202"/>
                </a:lnTo>
                <a:cubicBezTo>
                  <a:pt x="18633328" y="12113289"/>
                  <a:pt x="18640352" y="12144988"/>
                  <a:pt x="18649692" y="12176044"/>
                </a:cubicBezTo>
                <a:lnTo>
                  <a:pt x="18675024" y="12261368"/>
                </a:lnTo>
                <a:lnTo>
                  <a:pt x="18758208" y="12261368"/>
                </a:lnTo>
                <a:lnTo>
                  <a:pt x="18783846" y="12165642"/>
                </a:lnTo>
                <a:cubicBezTo>
                  <a:pt x="18791960" y="12136068"/>
                  <a:pt x="18798164" y="12109383"/>
                  <a:pt x="18803448" y="12081270"/>
                </a:cubicBezTo>
                <a:lnTo>
                  <a:pt x="18804404" y="12081270"/>
                </a:lnTo>
                <a:cubicBezTo>
                  <a:pt x="18807132" y="12108907"/>
                  <a:pt x="18810540" y="12132736"/>
                  <a:pt x="18813948" y="12154186"/>
                </a:cubicBezTo>
                <a:lnTo>
                  <a:pt x="18831644" y="12261368"/>
                </a:lnTo>
                <a:lnTo>
                  <a:pt x="18925024" y="12261368"/>
                </a:lnTo>
                <a:lnTo>
                  <a:pt x="18871940" y="11939654"/>
                </a:lnTo>
                <a:lnTo>
                  <a:pt x="18774436" y="11939654"/>
                </a:lnTo>
                <a:lnTo>
                  <a:pt x="18740036" y="12049758"/>
                </a:lnTo>
                <a:cubicBezTo>
                  <a:pt x="18732024" y="12074060"/>
                  <a:pt x="18725786" y="12098906"/>
                  <a:pt x="18721388" y="12124102"/>
                </a:cubicBezTo>
                <a:lnTo>
                  <a:pt x="18720434" y="12124102"/>
                </a:lnTo>
                <a:cubicBezTo>
                  <a:pt x="18716104" y="12099504"/>
                  <a:pt x="18710412" y="12075162"/>
                  <a:pt x="18703388" y="12051186"/>
                </a:cubicBezTo>
                <a:lnTo>
                  <a:pt x="18669296" y="11939654"/>
                </a:lnTo>
                <a:close/>
                <a:moveTo>
                  <a:pt x="18129170" y="11939654"/>
                </a:moveTo>
                <a:lnTo>
                  <a:pt x="18075612" y="12261368"/>
                </a:lnTo>
                <a:lnTo>
                  <a:pt x="18165000" y="12261368"/>
                </a:lnTo>
                <a:lnTo>
                  <a:pt x="18178400" y="12161733"/>
                </a:lnTo>
                <a:cubicBezTo>
                  <a:pt x="18181740" y="12137428"/>
                  <a:pt x="18185080" y="12113122"/>
                  <a:pt x="18187944" y="12081202"/>
                </a:cubicBezTo>
                <a:lnTo>
                  <a:pt x="18188900" y="12081202"/>
                </a:lnTo>
                <a:cubicBezTo>
                  <a:pt x="18193536" y="12113292"/>
                  <a:pt x="18200592" y="12144991"/>
                  <a:pt x="18209936" y="12176044"/>
                </a:cubicBezTo>
                <a:lnTo>
                  <a:pt x="18235264" y="12261368"/>
                </a:lnTo>
                <a:lnTo>
                  <a:pt x="18318416" y="12261368"/>
                </a:lnTo>
                <a:lnTo>
                  <a:pt x="18344088" y="12165642"/>
                </a:lnTo>
                <a:cubicBezTo>
                  <a:pt x="18352236" y="12136068"/>
                  <a:pt x="18358440" y="12109383"/>
                  <a:pt x="18363692" y="12081270"/>
                </a:cubicBezTo>
                <a:lnTo>
                  <a:pt x="18364646" y="12081270"/>
                </a:lnTo>
                <a:cubicBezTo>
                  <a:pt x="18367408" y="12108907"/>
                  <a:pt x="18370816" y="12132736"/>
                  <a:pt x="18374226" y="12154186"/>
                </a:cubicBezTo>
                <a:lnTo>
                  <a:pt x="18391886" y="12261368"/>
                </a:lnTo>
                <a:lnTo>
                  <a:pt x="18485232" y="12261368"/>
                </a:lnTo>
                <a:lnTo>
                  <a:pt x="18432184" y="11939654"/>
                </a:lnTo>
                <a:lnTo>
                  <a:pt x="18334678" y="11939654"/>
                </a:lnTo>
                <a:lnTo>
                  <a:pt x="18300280" y="12049758"/>
                </a:lnTo>
                <a:cubicBezTo>
                  <a:pt x="18292268" y="12074054"/>
                  <a:pt x="18286028" y="12098903"/>
                  <a:pt x="18281632" y="12124102"/>
                </a:cubicBezTo>
                <a:lnTo>
                  <a:pt x="18280676" y="12124102"/>
                </a:lnTo>
                <a:cubicBezTo>
                  <a:pt x="18276278" y="12099504"/>
                  <a:pt x="18270516" y="12075165"/>
                  <a:pt x="18263460" y="12051186"/>
                </a:cubicBezTo>
                <a:lnTo>
                  <a:pt x="18229538" y="11939654"/>
                </a:lnTo>
                <a:close/>
                <a:moveTo>
                  <a:pt x="17125832" y="11939654"/>
                </a:moveTo>
                <a:lnTo>
                  <a:pt x="17125832" y="12261368"/>
                </a:lnTo>
                <a:lnTo>
                  <a:pt x="17214744" y="12261368"/>
                </a:lnTo>
                <a:lnTo>
                  <a:pt x="17214744" y="12140793"/>
                </a:lnTo>
                <a:lnTo>
                  <a:pt x="17304612" y="12140793"/>
                </a:lnTo>
                <a:lnTo>
                  <a:pt x="17304612" y="12067877"/>
                </a:lnTo>
                <a:lnTo>
                  <a:pt x="17214744" y="12067877"/>
                </a:lnTo>
                <a:lnTo>
                  <a:pt x="17214744" y="12015901"/>
                </a:lnTo>
                <a:lnTo>
                  <a:pt x="17309930" y="12015901"/>
                </a:lnTo>
                <a:lnTo>
                  <a:pt x="17309930" y="11939654"/>
                </a:lnTo>
                <a:close/>
                <a:moveTo>
                  <a:pt x="16400789" y="11939654"/>
                </a:moveTo>
                <a:lnTo>
                  <a:pt x="16400789" y="12261368"/>
                </a:lnTo>
                <a:lnTo>
                  <a:pt x="16589558" y="12261538"/>
                </a:lnTo>
                <a:lnTo>
                  <a:pt x="16589558" y="12184780"/>
                </a:lnTo>
                <a:lnTo>
                  <a:pt x="16489667" y="12184780"/>
                </a:lnTo>
                <a:lnTo>
                  <a:pt x="16489667" y="12132532"/>
                </a:lnTo>
                <a:lnTo>
                  <a:pt x="16584308" y="12132532"/>
                </a:lnTo>
                <a:lnTo>
                  <a:pt x="16584308" y="12060092"/>
                </a:lnTo>
                <a:lnTo>
                  <a:pt x="16489667" y="12060092"/>
                </a:lnTo>
                <a:lnTo>
                  <a:pt x="16489667" y="12014813"/>
                </a:lnTo>
                <a:lnTo>
                  <a:pt x="16589558" y="12014813"/>
                </a:lnTo>
                <a:lnTo>
                  <a:pt x="16589558" y="11939654"/>
                </a:lnTo>
                <a:close/>
                <a:moveTo>
                  <a:pt x="15805230" y="11939654"/>
                </a:moveTo>
                <a:lnTo>
                  <a:pt x="15805230" y="12145076"/>
                </a:lnTo>
                <a:cubicBezTo>
                  <a:pt x="15805230" y="12213233"/>
                  <a:pt x="15832469" y="12268030"/>
                  <a:pt x="15936178" y="12268030"/>
                </a:cubicBezTo>
                <a:cubicBezTo>
                  <a:pt x="16022705" y="12268030"/>
                  <a:pt x="16076707" y="12227034"/>
                  <a:pt x="16076707" y="12133790"/>
                </a:cubicBezTo>
                <a:lnTo>
                  <a:pt x="16076707" y="11939654"/>
                </a:lnTo>
                <a:lnTo>
                  <a:pt x="15988783" y="11939654"/>
                </a:lnTo>
                <a:lnTo>
                  <a:pt x="15988783" y="12138379"/>
                </a:lnTo>
                <a:cubicBezTo>
                  <a:pt x="15988783" y="12178424"/>
                  <a:pt x="15977294" y="12193687"/>
                  <a:pt x="15941463" y="12193687"/>
                </a:cubicBezTo>
                <a:cubicBezTo>
                  <a:pt x="15904643" y="12193687"/>
                  <a:pt x="15894142" y="12175092"/>
                  <a:pt x="15894142" y="12140793"/>
                </a:cubicBezTo>
                <a:lnTo>
                  <a:pt x="15894142" y="11939654"/>
                </a:lnTo>
                <a:close/>
                <a:moveTo>
                  <a:pt x="15111688" y="11939654"/>
                </a:moveTo>
                <a:lnTo>
                  <a:pt x="15111688" y="12261368"/>
                </a:lnTo>
                <a:lnTo>
                  <a:pt x="15200601" y="12261368"/>
                </a:lnTo>
                <a:lnTo>
                  <a:pt x="15200601" y="12134572"/>
                </a:lnTo>
                <a:lnTo>
                  <a:pt x="15297150" y="12134572"/>
                </a:lnTo>
                <a:lnTo>
                  <a:pt x="15297150" y="12261368"/>
                </a:lnTo>
                <a:lnTo>
                  <a:pt x="15386029" y="12261368"/>
                </a:lnTo>
                <a:lnTo>
                  <a:pt x="15386029" y="11939654"/>
                </a:lnTo>
                <a:lnTo>
                  <a:pt x="15297150" y="11939654"/>
                </a:lnTo>
                <a:lnTo>
                  <a:pt x="15297150" y="12056897"/>
                </a:lnTo>
                <a:lnTo>
                  <a:pt x="15200601" y="12056897"/>
                </a:lnTo>
                <a:lnTo>
                  <a:pt x="15200601" y="11939654"/>
                </a:lnTo>
                <a:close/>
                <a:moveTo>
                  <a:pt x="19961770" y="11937274"/>
                </a:moveTo>
                <a:cubicBezTo>
                  <a:pt x="19856152" y="11937274"/>
                  <a:pt x="19795434" y="12006382"/>
                  <a:pt x="19795434" y="12113598"/>
                </a:cubicBezTo>
                <a:cubicBezTo>
                  <a:pt x="19795434" y="12178423"/>
                  <a:pt x="19821720" y="12265650"/>
                  <a:pt x="19948406" y="12265650"/>
                </a:cubicBezTo>
                <a:cubicBezTo>
                  <a:pt x="19974112" y="12265752"/>
                  <a:pt x="19999680" y="12262050"/>
                  <a:pt x="20024296" y="12254670"/>
                </a:cubicBezTo>
                <a:lnTo>
                  <a:pt x="20013760" y="12175568"/>
                </a:lnTo>
                <a:cubicBezTo>
                  <a:pt x="19998148" y="12181367"/>
                  <a:pt x="19981646" y="12184423"/>
                  <a:pt x="19965008" y="12184610"/>
                </a:cubicBezTo>
                <a:cubicBezTo>
                  <a:pt x="19914928" y="12184610"/>
                  <a:pt x="19893416" y="12154594"/>
                  <a:pt x="19893416" y="12098845"/>
                </a:cubicBezTo>
                <a:cubicBezTo>
                  <a:pt x="19893416" y="12046903"/>
                  <a:pt x="19919530" y="12017804"/>
                  <a:pt x="19961600" y="12017804"/>
                </a:cubicBezTo>
                <a:cubicBezTo>
                  <a:pt x="19979192" y="12017886"/>
                  <a:pt x="19996716" y="12020296"/>
                  <a:pt x="20013692" y="12024977"/>
                </a:cubicBezTo>
                <a:lnTo>
                  <a:pt x="20023920" y="11944888"/>
                </a:lnTo>
                <a:cubicBezTo>
                  <a:pt x="20003602" y="11939871"/>
                  <a:pt x="19982704" y="11937314"/>
                  <a:pt x="19961770" y="11937274"/>
                </a:cubicBezTo>
                <a:close/>
                <a:moveTo>
                  <a:pt x="17644444" y="11937274"/>
                </a:moveTo>
                <a:cubicBezTo>
                  <a:pt x="17538792" y="11937274"/>
                  <a:pt x="17478108" y="12006382"/>
                  <a:pt x="17478108" y="12113598"/>
                </a:cubicBezTo>
                <a:cubicBezTo>
                  <a:pt x="17478108" y="12178423"/>
                  <a:pt x="17504392" y="12265650"/>
                  <a:pt x="17631046" y="12265650"/>
                </a:cubicBezTo>
                <a:cubicBezTo>
                  <a:pt x="17656820" y="12265780"/>
                  <a:pt x="17682424" y="12262091"/>
                  <a:pt x="17707106" y="12254705"/>
                </a:cubicBezTo>
                <a:lnTo>
                  <a:pt x="17696604" y="12175602"/>
                </a:lnTo>
                <a:cubicBezTo>
                  <a:pt x="17680992" y="12181394"/>
                  <a:pt x="17664490" y="12184454"/>
                  <a:pt x="17647854" y="12184644"/>
                </a:cubicBezTo>
                <a:cubicBezTo>
                  <a:pt x="17597772" y="12184644"/>
                  <a:pt x="17576260" y="12154628"/>
                  <a:pt x="17576260" y="12098879"/>
                </a:cubicBezTo>
                <a:cubicBezTo>
                  <a:pt x="17576260" y="12046937"/>
                  <a:pt x="17602374" y="12017838"/>
                  <a:pt x="17644444" y="12017838"/>
                </a:cubicBezTo>
                <a:cubicBezTo>
                  <a:pt x="17662036" y="12017923"/>
                  <a:pt x="17679560" y="12020337"/>
                  <a:pt x="17696536" y="12025011"/>
                </a:cubicBezTo>
                <a:lnTo>
                  <a:pt x="17706560" y="11944888"/>
                </a:lnTo>
                <a:cubicBezTo>
                  <a:pt x="17686240" y="11939871"/>
                  <a:pt x="17665376" y="11937314"/>
                  <a:pt x="17644444" y="11937274"/>
                </a:cubicBezTo>
                <a:close/>
                <a:moveTo>
                  <a:pt x="16265033" y="11933399"/>
                </a:moveTo>
                <a:cubicBezTo>
                  <a:pt x="16179938" y="11933399"/>
                  <a:pt x="16130709" y="11974395"/>
                  <a:pt x="16130709" y="12038235"/>
                </a:cubicBezTo>
                <a:cubicBezTo>
                  <a:pt x="16130709" y="12148339"/>
                  <a:pt x="16251157" y="12120703"/>
                  <a:pt x="16251157" y="12167410"/>
                </a:cubicBezTo>
                <a:cubicBezTo>
                  <a:pt x="16251157" y="12182129"/>
                  <a:pt x="16237316" y="12191205"/>
                  <a:pt x="16215803" y="12191205"/>
                </a:cubicBezTo>
                <a:cubicBezTo>
                  <a:pt x="16192402" y="12190974"/>
                  <a:pt x="16169178" y="12187109"/>
                  <a:pt x="16146971" y="12179749"/>
                </a:cubicBezTo>
                <a:lnTo>
                  <a:pt x="16142198" y="12260756"/>
                </a:lnTo>
                <a:cubicBezTo>
                  <a:pt x="16164034" y="12265413"/>
                  <a:pt x="16186313" y="12267690"/>
                  <a:pt x="16208644" y="12267554"/>
                </a:cubicBezTo>
                <a:cubicBezTo>
                  <a:pt x="16294659" y="12267554"/>
                  <a:pt x="16346752" y="12218944"/>
                  <a:pt x="16346752" y="12154526"/>
                </a:cubicBezTo>
                <a:cubicBezTo>
                  <a:pt x="16346752" y="12053973"/>
                  <a:pt x="16226304" y="12069712"/>
                  <a:pt x="16226304" y="12029192"/>
                </a:cubicBezTo>
                <a:cubicBezTo>
                  <a:pt x="16226304" y="12016785"/>
                  <a:pt x="16236838" y="12006791"/>
                  <a:pt x="16261691" y="12006791"/>
                </a:cubicBezTo>
                <a:cubicBezTo>
                  <a:pt x="16281111" y="12007001"/>
                  <a:pt x="16300407" y="12009884"/>
                  <a:pt x="16319035" y="12015357"/>
                </a:cubicBezTo>
                <a:lnTo>
                  <a:pt x="16323808" y="11938634"/>
                </a:lnTo>
                <a:cubicBezTo>
                  <a:pt x="16304379" y="11935401"/>
                  <a:pt x="16284728" y="11933650"/>
                  <a:pt x="16265033" y="11933399"/>
                </a:cubicBezTo>
                <a:close/>
                <a:moveTo>
                  <a:pt x="20934392" y="11932991"/>
                </a:moveTo>
                <a:cubicBezTo>
                  <a:pt x="20844080" y="11932991"/>
                  <a:pt x="20770476" y="12001148"/>
                  <a:pt x="20770476" y="12105032"/>
                </a:cubicBezTo>
                <a:cubicBezTo>
                  <a:pt x="20770476" y="12207012"/>
                  <a:pt x="20820182" y="12268030"/>
                  <a:pt x="20921504" y="12268030"/>
                </a:cubicBezTo>
                <a:cubicBezTo>
                  <a:pt x="21013280" y="12268030"/>
                  <a:pt x="21085456" y="12199873"/>
                  <a:pt x="21085456" y="12095038"/>
                </a:cubicBezTo>
                <a:cubicBezTo>
                  <a:pt x="21085456" y="11978270"/>
                  <a:pt x="21018532" y="11932991"/>
                  <a:pt x="20934392" y="11932991"/>
                </a:cubicBezTo>
                <a:close/>
                <a:moveTo>
                  <a:pt x="17900546" y="11932991"/>
                </a:moveTo>
                <a:cubicBezTo>
                  <a:pt x="17810200" y="11932991"/>
                  <a:pt x="17736596" y="12001148"/>
                  <a:pt x="17736596" y="12105032"/>
                </a:cubicBezTo>
                <a:cubicBezTo>
                  <a:pt x="17736596" y="12207012"/>
                  <a:pt x="17786304" y="12268030"/>
                  <a:pt x="17887660" y="12268030"/>
                </a:cubicBezTo>
                <a:cubicBezTo>
                  <a:pt x="17979402" y="12268030"/>
                  <a:pt x="18051576" y="12199873"/>
                  <a:pt x="18051576" y="12095038"/>
                </a:cubicBezTo>
                <a:cubicBezTo>
                  <a:pt x="18051576" y="11978270"/>
                  <a:pt x="17984686" y="11932991"/>
                  <a:pt x="17900546" y="11932991"/>
                </a:cubicBezTo>
                <a:close/>
                <a:moveTo>
                  <a:pt x="16923664" y="11932991"/>
                </a:moveTo>
                <a:cubicBezTo>
                  <a:pt x="16833320" y="11932991"/>
                  <a:pt x="16759714" y="12001148"/>
                  <a:pt x="16759714" y="12105032"/>
                </a:cubicBezTo>
                <a:cubicBezTo>
                  <a:pt x="16759714" y="12207012"/>
                  <a:pt x="16809420" y="12268030"/>
                  <a:pt x="16910776" y="12268030"/>
                </a:cubicBezTo>
                <a:cubicBezTo>
                  <a:pt x="17002452" y="12268030"/>
                  <a:pt x="17074692" y="12199873"/>
                  <a:pt x="17074692" y="12095038"/>
                </a:cubicBezTo>
                <a:cubicBezTo>
                  <a:pt x="17074692" y="11978270"/>
                  <a:pt x="17007804" y="11932991"/>
                  <a:pt x="16923664" y="11932991"/>
                </a:cubicBezTo>
                <a:close/>
                <a:moveTo>
                  <a:pt x="15602073" y="11932991"/>
                </a:moveTo>
                <a:cubicBezTo>
                  <a:pt x="15511762" y="11932991"/>
                  <a:pt x="15438157" y="12001148"/>
                  <a:pt x="15438157" y="12105032"/>
                </a:cubicBezTo>
                <a:cubicBezTo>
                  <a:pt x="15438157" y="12207012"/>
                  <a:pt x="15487863" y="12268030"/>
                  <a:pt x="15589186" y="12268030"/>
                </a:cubicBezTo>
                <a:cubicBezTo>
                  <a:pt x="15680962" y="12268030"/>
                  <a:pt x="15753136" y="12199873"/>
                  <a:pt x="15753136" y="12095038"/>
                </a:cubicBezTo>
                <a:cubicBezTo>
                  <a:pt x="15753136" y="11978270"/>
                  <a:pt x="15686213" y="11932991"/>
                  <a:pt x="15602073" y="11932991"/>
                </a:cubicBezTo>
                <a:close/>
                <a:moveTo>
                  <a:pt x="20216168" y="11627742"/>
                </a:moveTo>
                <a:lnTo>
                  <a:pt x="20217120" y="11627742"/>
                </a:lnTo>
                <a:cubicBezTo>
                  <a:pt x="20218716" y="11637931"/>
                  <a:pt x="20220856" y="11647474"/>
                  <a:pt x="20223572" y="11656372"/>
                </a:cubicBezTo>
                <a:cubicBezTo>
                  <a:pt x="20226288" y="11665304"/>
                  <a:pt x="20229074" y="11674338"/>
                  <a:pt x="20231926" y="11683575"/>
                </a:cubicBezTo>
                <a:lnTo>
                  <a:pt x="20231926" y="11683541"/>
                </a:lnTo>
                <a:lnTo>
                  <a:pt x="20244798" y="11724126"/>
                </a:lnTo>
                <a:lnTo>
                  <a:pt x="20189440" y="11724126"/>
                </a:lnTo>
                <a:lnTo>
                  <a:pt x="20200410" y="11688805"/>
                </a:lnTo>
                <a:cubicBezTo>
                  <a:pt x="20203908" y="11678311"/>
                  <a:pt x="20207000" y="11667817"/>
                  <a:pt x="20209716" y="11657323"/>
                </a:cubicBezTo>
                <a:cubicBezTo>
                  <a:pt x="20212432" y="11646829"/>
                  <a:pt x="20214572" y="11636980"/>
                  <a:pt x="20216168" y="11627742"/>
                </a:cubicBezTo>
                <a:close/>
                <a:moveTo>
                  <a:pt x="19721312" y="11597246"/>
                </a:moveTo>
                <a:lnTo>
                  <a:pt x="19734184" y="11597246"/>
                </a:lnTo>
                <a:cubicBezTo>
                  <a:pt x="19748820" y="11597246"/>
                  <a:pt x="19760674" y="11599487"/>
                  <a:pt x="19769740" y="11603936"/>
                </a:cubicBezTo>
                <a:cubicBezTo>
                  <a:pt x="19778808" y="11608385"/>
                  <a:pt x="19785804" y="11614532"/>
                  <a:pt x="19790730" y="11622343"/>
                </a:cubicBezTo>
                <a:cubicBezTo>
                  <a:pt x="19795654" y="11630154"/>
                  <a:pt x="19798914" y="11639392"/>
                  <a:pt x="19800512" y="11650090"/>
                </a:cubicBezTo>
                <a:lnTo>
                  <a:pt x="19800544" y="11650124"/>
                </a:lnTo>
                <a:cubicBezTo>
                  <a:pt x="19802108" y="11660822"/>
                  <a:pt x="19802922" y="11672403"/>
                  <a:pt x="19802922" y="11684833"/>
                </a:cubicBezTo>
                <a:cubicBezTo>
                  <a:pt x="19802922" y="11699810"/>
                  <a:pt x="19801088" y="11712817"/>
                  <a:pt x="19797420" y="11723821"/>
                </a:cubicBezTo>
                <a:cubicBezTo>
                  <a:pt x="19793752" y="11734824"/>
                  <a:pt x="19788726" y="11743926"/>
                  <a:pt x="19782376" y="11751092"/>
                </a:cubicBezTo>
                <a:cubicBezTo>
                  <a:pt x="19776024" y="11758258"/>
                  <a:pt x="19768552" y="11763624"/>
                  <a:pt x="19759960" y="11767122"/>
                </a:cubicBezTo>
                <a:cubicBezTo>
                  <a:pt x="19751368" y="11770620"/>
                  <a:pt x="19742132" y="11772386"/>
                  <a:pt x="19732282" y="11772386"/>
                </a:cubicBezTo>
                <a:cubicBezTo>
                  <a:pt x="19722432" y="11772386"/>
                  <a:pt x="19715572" y="11771911"/>
                  <a:pt x="19711768" y="11770960"/>
                </a:cubicBezTo>
                <a:lnTo>
                  <a:pt x="19711768" y="11598196"/>
                </a:lnTo>
                <a:cubicBezTo>
                  <a:pt x="19715268" y="11597551"/>
                  <a:pt x="19718460" y="11597246"/>
                  <a:pt x="19721312" y="11597246"/>
                </a:cubicBezTo>
                <a:close/>
                <a:moveTo>
                  <a:pt x="20503992" y="11594324"/>
                </a:moveTo>
                <a:lnTo>
                  <a:pt x="20507320" y="11594324"/>
                </a:lnTo>
                <a:cubicBezTo>
                  <a:pt x="20522570" y="11594324"/>
                  <a:pt x="20533302" y="11598128"/>
                  <a:pt x="20539516" y="11605701"/>
                </a:cubicBezTo>
                <a:lnTo>
                  <a:pt x="20539484" y="11605735"/>
                </a:lnTo>
                <a:cubicBezTo>
                  <a:pt x="20545698" y="11613309"/>
                  <a:pt x="20548788" y="11622343"/>
                  <a:pt x="20548788" y="11632769"/>
                </a:cubicBezTo>
                <a:cubicBezTo>
                  <a:pt x="20548788" y="11646048"/>
                  <a:pt x="20544440" y="11656169"/>
                  <a:pt x="20535680" y="11663131"/>
                </a:cubicBezTo>
                <a:cubicBezTo>
                  <a:pt x="20526952" y="11670093"/>
                  <a:pt x="20516830" y="11673557"/>
                  <a:pt x="20505384" y="11673557"/>
                </a:cubicBezTo>
                <a:lnTo>
                  <a:pt x="20502532" y="11673557"/>
                </a:lnTo>
                <a:cubicBezTo>
                  <a:pt x="20501582" y="11673557"/>
                  <a:pt x="20500324" y="11673387"/>
                  <a:pt x="20498728" y="11673081"/>
                </a:cubicBezTo>
                <a:lnTo>
                  <a:pt x="20498728" y="11594800"/>
                </a:lnTo>
                <a:cubicBezTo>
                  <a:pt x="20500664" y="11594494"/>
                  <a:pt x="20502396" y="11594324"/>
                  <a:pt x="20503992" y="11594324"/>
                </a:cubicBezTo>
                <a:close/>
                <a:moveTo>
                  <a:pt x="20886740" y="11524193"/>
                </a:moveTo>
                <a:lnTo>
                  <a:pt x="20886740" y="11729933"/>
                </a:lnTo>
                <a:cubicBezTo>
                  <a:pt x="20886740" y="11747118"/>
                  <a:pt x="20888744" y="11763182"/>
                  <a:pt x="20892718" y="11778125"/>
                </a:cubicBezTo>
                <a:cubicBezTo>
                  <a:pt x="20896692" y="11793068"/>
                  <a:pt x="20903620" y="11806109"/>
                  <a:pt x="20913468" y="11817249"/>
                </a:cubicBezTo>
                <a:cubicBezTo>
                  <a:pt x="20923318" y="11828388"/>
                  <a:pt x="20936664" y="11837150"/>
                  <a:pt x="20953544" y="11843501"/>
                </a:cubicBezTo>
                <a:cubicBezTo>
                  <a:pt x="20970388" y="11849852"/>
                  <a:pt x="20991716" y="11853044"/>
                  <a:pt x="21017492" y="11853044"/>
                </a:cubicBezTo>
                <a:cubicBezTo>
                  <a:pt x="21039128" y="11853044"/>
                  <a:pt x="21058588" y="11850429"/>
                  <a:pt x="21075942" y="11845165"/>
                </a:cubicBezTo>
                <a:cubicBezTo>
                  <a:pt x="21093296" y="11839901"/>
                  <a:pt x="21108000" y="11831784"/>
                  <a:pt x="21120092" y="11820815"/>
                </a:cubicBezTo>
                <a:cubicBezTo>
                  <a:pt x="21132182" y="11809811"/>
                  <a:pt x="21141488" y="11795921"/>
                  <a:pt x="21148008" y="11779042"/>
                </a:cubicBezTo>
                <a:lnTo>
                  <a:pt x="21148042" y="11779042"/>
                </a:lnTo>
                <a:cubicBezTo>
                  <a:pt x="21154564" y="11762163"/>
                  <a:pt x="21157824" y="11741956"/>
                  <a:pt x="21157824" y="11718420"/>
                </a:cubicBezTo>
                <a:lnTo>
                  <a:pt x="21157824" y="11524193"/>
                </a:lnTo>
                <a:lnTo>
                  <a:pt x="21069998" y="11524193"/>
                </a:lnTo>
                <a:lnTo>
                  <a:pt x="21069998" y="11723209"/>
                </a:lnTo>
                <a:cubicBezTo>
                  <a:pt x="21069998" y="11743246"/>
                  <a:pt x="21066568" y="11757510"/>
                  <a:pt x="21059742" y="11765933"/>
                </a:cubicBezTo>
                <a:cubicBezTo>
                  <a:pt x="21052916" y="11774355"/>
                  <a:pt x="21041200" y="11778566"/>
                  <a:pt x="21022758" y="11778566"/>
                </a:cubicBezTo>
                <a:cubicBezTo>
                  <a:pt x="21004316" y="11778566"/>
                  <a:pt x="20991818" y="11774049"/>
                  <a:pt x="20985298" y="11764982"/>
                </a:cubicBezTo>
                <a:cubicBezTo>
                  <a:pt x="20978776" y="11755880"/>
                  <a:pt x="20975516" y="11742771"/>
                  <a:pt x="20975516" y="11725586"/>
                </a:cubicBezTo>
                <a:lnTo>
                  <a:pt x="20975516" y="11524193"/>
                </a:lnTo>
                <a:close/>
                <a:moveTo>
                  <a:pt x="20680526" y="11524193"/>
                </a:moveTo>
                <a:lnTo>
                  <a:pt x="20680526" y="11846320"/>
                </a:lnTo>
                <a:lnTo>
                  <a:pt x="20680526" y="11846354"/>
                </a:lnTo>
                <a:lnTo>
                  <a:pt x="20858078" y="11846354"/>
                </a:lnTo>
                <a:lnTo>
                  <a:pt x="20858078" y="11767121"/>
                </a:lnTo>
                <a:lnTo>
                  <a:pt x="20769302" y="11767121"/>
                </a:lnTo>
                <a:lnTo>
                  <a:pt x="20769302" y="11524193"/>
                </a:lnTo>
                <a:close/>
                <a:moveTo>
                  <a:pt x="20168928" y="11524193"/>
                </a:moveTo>
                <a:lnTo>
                  <a:pt x="20063918" y="11846320"/>
                </a:lnTo>
                <a:lnTo>
                  <a:pt x="20151744" y="11846320"/>
                </a:lnTo>
                <a:lnTo>
                  <a:pt x="20167976" y="11793815"/>
                </a:lnTo>
                <a:lnTo>
                  <a:pt x="20267248" y="11793815"/>
                </a:lnTo>
                <a:lnTo>
                  <a:pt x="20283956" y="11846320"/>
                </a:lnTo>
                <a:lnTo>
                  <a:pt x="20380814" y="11846320"/>
                </a:lnTo>
                <a:lnTo>
                  <a:pt x="20270576" y="11524193"/>
                </a:lnTo>
                <a:close/>
                <a:moveTo>
                  <a:pt x="19945324" y="11524193"/>
                </a:moveTo>
                <a:lnTo>
                  <a:pt x="19945324" y="11846320"/>
                </a:lnTo>
                <a:lnTo>
                  <a:pt x="20034100" y="11846320"/>
                </a:lnTo>
                <a:lnTo>
                  <a:pt x="20034100" y="11524193"/>
                </a:lnTo>
                <a:close/>
                <a:moveTo>
                  <a:pt x="19365258" y="11524193"/>
                </a:moveTo>
                <a:lnTo>
                  <a:pt x="19365258" y="11846320"/>
                </a:lnTo>
                <a:lnTo>
                  <a:pt x="19553780" y="11846320"/>
                </a:lnTo>
                <a:lnTo>
                  <a:pt x="19553780" y="11769974"/>
                </a:lnTo>
                <a:lnTo>
                  <a:pt x="19454034" y="11769974"/>
                </a:lnTo>
                <a:lnTo>
                  <a:pt x="19454034" y="11717469"/>
                </a:lnTo>
                <a:lnTo>
                  <a:pt x="19548516" y="11717469"/>
                </a:lnTo>
                <a:lnTo>
                  <a:pt x="19548516" y="11644927"/>
                </a:lnTo>
                <a:lnTo>
                  <a:pt x="19454034" y="11644927"/>
                </a:lnTo>
                <a:lnTo>
                  <a:pt x="19454034" y="11599588"/>
                </a:lnTo>
                <a:lnTo>
                  <a:pt x="19553780" y="11599588"/>
                </a:lnTo>
                <a:lnTo>
                  <a:pt x="19553780" y="11524193"/>
                </a:lnTo>
                <a:close/>
                <a:moveTo>
                  <a:pt x="18960096" y="11524193"/>
                </a:moveTo>
                <a:lnTo>
                  <a:pt x="18906640" y="11846320"/>
                </a:lnTo>
                <a:lnTo>
                  <a:pt x="18995856" y="11846320"/>
                </a:lnTo>
                <a:lnTo>
                  <a:pt x="19009204" y="11746574"/>
                </a:lnTo>
                <a:cubicBezTo>
                  <a:pt x="19010800" y="11734484"/>
                  <a:pt x="19012396" y="11722088"/>
                  <a:pt x="19013992" y="11709352"/>
                </a:cubicBezTo>
                <a:cubicBezTo>
                  <a:pt x="19015588" y="11696617"/>
                  <a:pt x="19017184" y="11682149"/>
                  <a:pt x="19018780" y="11665915"/>
                </a:cubicBezTo>
                <a:lnTo>
                  <a:pt x="19019732" y="11665915"/>
                </a:lnTo>
                <a:cubicBezTo>
                  <a:pt x="19021940" y="11682115"/>
                  <a:pt x="19024896" y="11698281"/>
                  <a:pt x="19028562" y="11714345"/>
                </a:cubicBezTo>
                <a:cubicBezTo>
                  <a:pt x="19032196" y="11730409"/>
                  <a:pt x="19036272" y="11745929"/>
                  <a:pt x="19040720" y="11760872"/>
                </a:cubicBezTo>
                <a:lnTo>
                  <a:pt x="19066022" y="11846286"/>
                </a:lnTo>
                <a:lnTo>
                  <a:pt x="19149058" y="11846286"/>
                </a:lnTo>
                <a:lnTo>
                  <a:pt x="19174836" y="11750378"/>
                </a:lnTo>
                <a:cubicBezTo>
                  <a:pt x="19182782" y="11721443"/>
                  <a:pt x="19189304" y="11693288"/>
                  <a:pt x="19194396" y="11665915"/>
                </a:cubicBezTo>
                <a:lnTo>
                  <a:pt x="19195348" y="11665915"/>
                </a:lnTo>
                <a:cubicBezTo>
                  <a:pt x="19196944" y="11679907"/>
                  <a:pt x="19198540" y="11692881"/>
                  <a:pt x="19200136" y="11704801"/>
                </a:cubicBezTo>
                <a:cubicBezTo>
                  <a:pt x="19201732" y="11716756"/>
                  <a:pt x="19203328" y="11728133"/>
                  <a:pt x="19204924" y="11738933"/>
                </a:cubicBezTo>
                <a:lnTo>
                  <a:pt x="19222584" y="11846320"/>
                </a:lnTo>
                <a:lnTo>
                  <a:pt x="19315640" y="11846320"/>
                </a:lnTo>
                <a:lnTo>
                  <a:pt x="19262660" y="11524193"/>
                </a:lnTo>
                <a:lnTo>
                  <a:pt x="19165292" y="11524193"/>
                </a:lnTo>
                <a:lnTo>
                  <a:pt x="19130956" y="11634433"/>
                </a:lnTo>
                <a:cubicBezTo>
                  <a:pt x="19126814" y="11647168"/>
                  <a:pt x="19123316" y="11659327"/>
                  <a:pt x="19120464" y="11670942"/>
                </a:cubicBezTo>
                <a:cubicBezTo>
                  <a:pt x="19117610" y="11682556"/>
                  <a:pt x="19114892" y="11695190"/>
                  <a:pt x="19112346" y="11708877"/>
                </a:cubicBezTo>
                <a:lnTo>
                  <a:pt x="19111396" y="11708877"/>
                </a:lnTo>
                <a:cubicBezTo>
                  <a:pt x="19108848" y="11694579"/>
                  <a:pt x="19106200" y="11681606"/>
                  <a:pt x="19103516" y="11669991"/>
                </a:cubicBezTo>
                <a:cubicBezTo>
                  <a:pt x="19100800" y="11658376"/>
                  <a:pt x="19097708" y="11646999"/>
                  <a:pt x="19094210" y="11635859"/>
                </a:cubicBezTo>
                <a:lnTo>
                  <a:pt x="19060316" y="11524193"/>
                </a:lnTo>
                <a:close/>
                <a:moveTo>
                  <a:pt x="19738904" y="11522292"/>
                </a:moveTo>
                <a:cubicBezTo>
                  <a:pt x="19715368" y="11522292"/>
                  <a:pt x="19693328" y="11522598"/>
                  <a:pt x="19672816" y="11523243"/>
                </a:cubicBezTo>
                <a:cubicBezTo>
                  <a:pt x="19652302" y="11523888"/>
                  <a:pt x="19635696" y="11524500"/>
                  <a:pt x="19622960" y="11525145"/>
                </a:cubicBezTo>
                <a:lnTo>
                  <a:pt x="19622960" y="11845879"/>
                </a:lnTo>
                <a:cubicBezTo>
                  <a:pt x="19655392" y="11847781"/>
                  <a:pt x="19689456" y="11848732"/>
                  <a:pt x="19725082" y="11848732"/>
                </a:cubicBezTo>
                <a:cubicBezTo>
                  <a:pt x="19751164" y="11848732"/>
                  <a:pt x="19774870" y="11844996"/>
                  <a:pt x="19796196" y="11837525"/>
                </a:cubicBezTo>
                <a:cubicBezTo>
                  <a:pt x="19817492" y="11830053"/>
                  <a:pt x="19835796" y="11818982"/>
                  <a:pt x="19851080" y="11804344"/>
                </a:cubicBezTo>
                <a:cubicBezTo>
                  <a:pt x="19866362" y="11789707"/>
                  <a:pt x="19878112" y="11771809"/>
                  <a:pt x="19886400" y="11750651"/>
                </a:cubicBezTo>
                <a:cubicBezTo>
                  <a:pt x="19894652" y="11729492"/>
                  <a:pt x="19898796" y="11706331"/>
                  <a:pt x="19898796" y="11677395"/>
                </a:cubicBezTo>
                <a:cubicBezTo>
                  <a:pt x="19898796" y="11648460"/>
                  <a:pt x="19894890" y="11624041"/>
                  <a:pt x="19887112" y="11604140"/>
                </a:cubicBezTo>
                <a:cubicBezTo>
                  <a:pt x="19879302" y="11584272"/>
                  <a:pt x="19868332" y="11568276"/>
                  <a:pt x="19854170" y="11556186"/>
                </a:cubicBezTo>
                <a:cubicBezTo>
                  <a:pt x="19840008" y="11544095"/>
                  <a:pt x="19823128" y="11535435"/>
                  <a:pt x="19803568" y="11530171"/>
                </a:cubicBezTo>
                <a:cubicBezTo>
                  <a:pt x="19784004" y="11524907"/>
                  <a:pt x="19762440" y="11522292"/>
                  <a:pt x="19738904" y="11522292"/>
                </a:cubicBezTo>
                <a:close/>
                <a:moveTo>
                  <a:pt x="21594408" y="11522281"/>
                </a:moveTo>
                <a:lnTo>
                  <a:pt x="21594408" y="12262753"/>
                </a:lnTo>
                <a:lnTo>
                  <a:pt x="22334882" y="12262753"/>
                </a:lnTo>
                <a:lnTo>
                  <a:pt x="22334882" y="11522281"/>
                </a:lnTo>
                <a:close/>
                <a:moveTo>
                  <a:pt x="20507288" y="11521816"/>
                </a:moveTo>
                <a:cubicBezTo>
                  <a:pt x="20489456" y="11521816"/>
                  <a:pt x="20472510" y="11522054"/>
                  <a:pt x="20456446" y="11522529"/>
                </a:cubicBezTo>
                <a:cubicBezTo>
                  <a:pt x="20440384" y="11523005"/>
                  <a:pt x="20424862" y="11523548"/>
                  <a:pt x="20409920" y="11524193"/>
                </a:cubicBezTo>
                <a:lnTo>
                  <a:pt x="20409920" y="11846320"/>
                </a:lnTo>
                <a:lnTo>
                  <a:pt x="20498696" y="11846320"/>
                </a:lnTo>
                <a:lnTo>
                  <a:pt x="20498696" y="11747050"/>
                </a:lnTo>
                <a:cubicBezTo>
                  <a:pt x="20501888" y="11747356"/>
                  <a:pt x="20504570" y="11747526"/>
                  <a:pt x="20506812" y="11747526"/>
                </a:cubicBezTo>
                <a:lnTo>
                  <a:pt x="20512076" y="11747526"/>
                </a:lnTo>
                <a:cubicBezTo>
                  <a:pt x="20533708" y="11747526"/>
                  <a:pt x="20552558" y="11744333"/>
                  <a:pt x="20568622" y="11737982"/>
                </a:cubicBezTo>
                <a:cubicBezTo>
                  <a:pt x="20584686" y="11731631"/>
                  <a:pt x="20598032" y="11723039"/>
                  <a:pt x="20608696" y="11712205"/>
                </a:cubicBezTo>
                <a:cubicBezTo>
                  <a:pt x="20619360" y="11701406"/>
                  <a:pt x="20627308" y="11688840"/>
                  <a:pt x="20632572" y="11674508"/>
                </a:cubicBezTo>
                <a:lnTo>
                  <a:pt x="20632572" y="11674542"/>
                </a:lnTo>
                <a:cubicBezTo>
                  <a:pt x="20637836" y="11660210"/>
                  <a:pt x="20640452" y="11645267"/>
                  <a:pt x="20640452" y="11629678"/>
                </a:cubicBezTo>
                <a:cubicBezTo>
                  <a:pt x="20640452" y="11594053"/>
                  <a:pt x="20629074" y="11567155"/>
                  <a:pt x="20606320" y="11549019"/>
                </a:cubicBezTo>
                <a:cubicBezTo>
                  <a:pt x="20583564" y="11530884"/>
                  <a:pt x="20550554" y="11521816"/>
                  <a:pt x="20507288" y="11521816"/>
                </a:cubicBezTo>
                <a:close/>
                <a:moveTo>
                  <a:pt x="21338636" y="11517945"/>
                </a:moveTo>
                <a:cubicBezTo>
                  <a:pt x="21295980" y="11517945"/>
                  <a:pt x="21263002" y="11527420"/>
                  <a:pt x="21239602" y="11546337"/>
                </a:cubicBezTo>
                <a:cubicBezTo>
                  <a:pt x="21216204" y="11565254"/>
                  <a:pt x="21204520" y="11590793"/>
                  <a:pt x="21204520" y="11622921"/>
                </a:cubicBezTo>
                <a:cubicBezTo>
                  <a:pt x="21204520" y="11641396"/>
                  <a:pt x="21207476" y="11656271"/>
                  <a:pt x="21213350" y="11667546"/>
                </a:cubicBezTo>
                <a:cubicBezTo>
                  <a:pt x="21219224" y="11678856"/>
                  <a:pt x="21226628" y="11687991"/>
                  <a:pt x="21235528" y="11694987"/>
                </a:cubicBezTo>
                <a:cubicBezTo>
                  <a:pt x="21244424" y="11701984"/>
                  <a:pt x="21254138" y="11707485"/>
                  <a:pt x="21264632" y="11711459"/>
                </a:cubicBezTo>
                <a:cubicBezTo>
                  <a:pt x="21275126" y="11715432"/>
                  <a:pt x="21284840" y="11719100"/>
                  <a:pt x="21293736" y="11722429"/>
                </a:cubicBezTo>
                <a:cubicBezTo>
                  <a:pt x="21302636" y="11725757"/>
                  <a:pt x="21310040" y="11729662"/>
                  <a:pt x="21315914" y="11734111"/>
                </a:cubicBezTo>
                <a:cubicBezTo>
                  <a:pt x="21321790" y="11738560"/>
                  <a:pt x="21324744" y="11744911"/>
                  <a:pt x="21324744" y="11752247"/>
                </a:cubicBezTo>
                <a:cubicBezTo>
                  <a:pt x="21324744" y="11759583"/>
                  <a:pt x="21321552" y="11765390"/>
                  <a:pt x="21315200" y="11769669"/>
                </a:cubicBezTo>
                <a:cubicBezTo>
                  <a:pt x="21308816" y="11773982"/>
                  <a:pt x="21300224" y="11776122"/>
                  <a:pt x="21289424" y="11776122"/>
                </a:cubicBezTo>
                <a:cubicBezTo>
                  <a:pt x="21277334" y="11776122"/>
                  <a:pt x="21265074" y="11775035"/>
                  <a:pt x="21252678" y="11772794"/>
                </a:cubicBezTo>
                <a:cubicBezTo>
                  <a:pt x="21240282" y="11770552"/>
                  <a:pt x="21229618" y="11767869"/>
                  <a:pt x="21220720" y="11764677"/>
                </a:cubicBezTo>
                <a:lnTo>
                  <a:pt x="21215964" y="11845811"/>
                </a:lnTo>
                <a:cubicBezTo>
                  <a:pt x="21226800" y="11848359"/>
                  <a:pt x="21237768" y="11850125"/>
                  <a:pt x="21248908" y="11851076"/>
                </a:cubicBezTo>
                <a:cubicBezTo>
                  <a:pt x="21260048" y="11852026"/>
                  <a:pt x="21271188" y="11852502"/>
                  <a:pt x="21282326" y="11852502"/>
                </a:cubicBezTo>
                <a:cubicBezTo>
                  <a:pt x="21303620" y="11852502"/>
                  <a:pt x="21322876" y="11849649"/>
                  <a:pt x="21340060" y="11843910"/>
                </a:cubicBezTo>
                <a:cubicBezTo>
                  <a:pt x="21357246" y="11838204"/>
                  <a:pt x="21371712" y="11830257"/>
                  <a:pt x="21383498" y="11820068"/>
                </a:cubicBezTo>
                <a:cubicBezTo>
                  <a:pt x="21395248" y="11809880"/>
                  <a:pt x="21404352" y="11797959"/>
                  <a:pt x="21410700" y="11784273"/>
                </a:cubicBezTo>
                <a:lnTo>
                  <a:pt x="21410668" y="11784239"/>
                </a:lnTo>
                <a:cubicBezTo>
                  <a:pt x="21417018" y="11770552"/>
                  <a:pt x="21420212" y="11756254"/>
                  <a:pt x="21420212" y="11739375"/>
                </a:cubicBezTo>
                <a:cubicBezTo>
                  <a:pt x="21420212" y="11722496"/>
                  <a:pt x="21417256" y="11708674"/>
                  <a:pt x="21411380" y="11697840"/>
                </a:cubicBezTo>
                <a:cubicBezTo>
                  <a:pt x="21405504" y="11687040"/>
                  <a:pt x="21398102" y="11678108"/>
                  <a:pt x="21389204" y="11671112"/>
                </a:cubicBezTo>
                <a:cubicBezTo>
                  <a:pt x="21380306" y="11664116"/>
                  <a:pt x="21370592" y="11658445"/>
                  <a:pt x="21360098" y="11654165"/>
                </a:cubicBezTo>
                <a:cubicBezTo>
                  <a:pt x="21349604" y="11649886"/>
                  <a:pt x="21339892" y="11645811"/>
                  <a:pt x="21330992" y="11642007"/>
                </a:cubicBezTo>
                <a:cubicBezTo>
                  <a:pt x="21322096" y="11638203"/>
                  <a:pt x="21314692" y="11634230"/>
                  <a:pt x="21308816" y="11630087"/>
                </a:cubicBezTo>
                <a:cubicBezTo>
                  <a:pt x="21302940" y="11625943"/>
                  <a:pt x="21299986" y="11620543"/>
                  <a:pt x="21299986" y="11613853"/>
                </a:cubicBezTo>
                <a:cubicBezTo>
                  <a:pt x="21299986" y="11607468"/>
                  <a:pt x="21302772" y="11602136"/>
                  <a:pt x="21308340" y="11597857"/>
                </a:cubicBezTo>
                <a:cubicBezTo>
                  <a:pt x="21313912" y="11593544"/>
                  <a:pt x="21322910" y="11591404"/>
                  <a:pt x="21335306" y="11591404"/>
                </a:cubicBezTo>
                <a:cubicBezTo>
                  <a:pt x="21345156" y="11591404"/>
                  <a:pt x="21354868" y="11592185"/>
                  <a:pt x="21364412" y="11593782"/>
                </a:cubicBezTo>
                <a:cubicBezTo>
                  <a:pt x="21373956" y="11595378"/>
                  <a:pt x="21383328" y="11597449"/>
                  <a:pt x="21392566" y="11599997"/>
                </a:cubicBezTo>
                <a:lnTo>
                  <a:pt x="21397320" y="11523175"/>
                </a:lnTo>
                <a:cubicBezTo>
                  <a:pt x="21387132" y="11521613"/>
                  <a:pt x="21376876" y="11520322"/>
                  <a:pt x="21366552" y="11519371"/>
                </a:cubicBezTo>
                <a:cubicBezTo>
                  <a:pt x="21356192" y="11518420"/>
                  <a:pt x="21346888" y="11517945"/>
                  <a:pt x="21338636" y="11517945"/>
                </a:cubicBezTo>
                <a:close/>
                <a:moveTo>
                  <a:pt x="0" y="0"/>
                </a:moveTo>
                <a:lnTo>
                  <a:pt x="23039354" y="0"/>
                </a:lnTo>
                <a:lnTo>
                  <a:pt x="23039354" y="12960330"/>
                </a:lnTo>
                <a:lnTo>
                  <a:pt x="0" y="129603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293" name="Title 1">
            <a:extLst>
              <a:ext uri="{FF2B5EF4-FFF2-40B4-BE49-F238E27FC236}">
                <a16:creationId xmlns:a16="http://schemas.microsoft.com/office/drawing/2014/main" id="{C8FAB353-8E8C-DDC1-A03B-4F9998FE4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294" name="Textplatzhalter 9">
            <a:extLst>
              <a:ext uri="{FF2B5EF4-FFF2-40B4-BE49-F238E27FC236}">
                <a16:creationId xmlns:a16="http://schemas.microsoft.com/office/drawing/2014/main" id="{DD68FF1D-FB30-2CD5-8155-22A70EF95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282375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37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n.N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43BEE73-BC7A-E825-D79A-94C1EFFB06A9}"/>
              </a:ext>
            </a:extLst>
          </p:cNvPr>
          <p:cNvGrpSpPr/>
          <p:nvPr userDrawn="1"/>
        </p:nvGrpSpPr>
        <p:grpSpPr>
          <a:xfrm>
            <a:off x="15112070" y="11518659"/>
            <a:ext cx="7229021" cy="760477"/>
            <a:chOff x="15112070" y="11518659"/>
            <a:chExt cx="7229021" cy="760477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F912C0D-C1E8-1594-E582-3CA3CE07914A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111" name="Picture 110" descr="A red and grey squares&#10;&#10;Description automatically generated">
              <a:extLst>
                <a:ext uri="{FF2B5EF4-FFF2-40B4-BE49-F238E27FC236}">
                  <a16:creationId xmlns:a16="http://schemas.microsoft.com/office/drawing/2014/main" id="{4EE35970-8A29-DA31-F2EB-0E6589CC97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7044240D-FE3D-DF27-895A-6FDF4CF6838A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DCE62AC-2345-BC69-5002-42FA1076C2B3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3F195A4-6722-8B0A-725B-CC5B99DD03EA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8D3FF4-A2CA-A7FB-B54B-D7F8A7AA14D8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6AD6647-9224-D18C-5A98-49237900C9B5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EBF1432-3B58-5878-A410-66B1AFF5F4FA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8D42DBE-E2F7-2139-B256-1BD48B0985B5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ABD850-EB90-884D-F95E-64C105D11F59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5EE428F-5F5E-3274-7238-F88E38B3B97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A1F4266-12E0-1B85-CAFB-2B33A90531B6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BF13D67-0280-1EF2-A674-6EDA7E284024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FE3593B-7373-091F-3B27-8C61344BFE9C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3E95EE6-25F9-BF1A-DF7A-373CBDA5A185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7700D4D-D925-DDBB-B5BE-3D8684D9C81C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0173149-B5A7-18DF-9911-0DE0A8794B8E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C6F611C-B14B-B0A7-2001-D950DEFA5E5F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A88BBBD-DB19-5B1F-A007-24D0A289550E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E5A0ECE-0A0B-3425-9910-338AD72FB4D3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A294DF9-1135-AD9D-68D1-815F537992B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D20ACF5-6535-64F6-2E57-6B4CEB51A189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BDE9518-54EF-B59E-0A87-812739FC2C1C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6D60907-0B2A-D062-381C-33B90C885213}"/>
                </a:ext>
              </a:extLst>
            </p:cNvPr>
            <p:cNvGrpSpPr/>
            <p:nvPr userDrawn="1"/>
          </p:nvGrpSpPr>
          <p:grpSpPr>
            <a:xfrm>
              <a:off x="19226716" y="11518659"/>
              <a:ext cx="2193124" cy="331468"/>
              <a:chOff x="19226716" y="11518659"/>
              <a:chExt cx="2193124" cy="331468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972F869-7D72-AA20-F746-CEBD644EAA7B}"/>
                  </a:ext>
                </a:extLst>
              </p:cNvPr>
              <p:cNvSpPr/>
              <p:nvPr userDrawn="1"/>
            </p:nvSpPr>
            <p:spPr>
              <a:xfrm>
                <a:off x="20589432" y="11521156"/>
                <a:ext cx="287451" cy="328833"/>
              </a:xfrm>
              <a:custGeom>
                <a:avLst/>
                <a:gdLst>
                  <a:gd name="connsiteX0" fmla="*/ 224896 w 374842"/>
                  <a:gd name="connsiteY0" fmla="*/ 428805 h 428805"/>
                  <a:gd name="connsiteX1" fmla="*/ 153112 w 374842"/>
                  <a:gd name="connsiteY1" fmla="*/ 282071 h 428805"/>
                  <a:gd name="connsiteX2" fmla="*/ 110548 w 374842"/>
                  <a:gd name="connsiteY2" fmla="*/ 185499 h 428805"/>
                  <a:gd name="connsiteX3" fmla="*/ 113715 w 374842"/>
                  <a:gd name="connsiteY3" fmla="*/ 253484 h 428805"/>
                  <a:gd name="connsiteX4" fmla="*/ 113715 w 374842"/>
                  <a:gd name="connsiteY4" fmla="*/ 428805 h 428805"/>
                  <a:gd name="connsiteX5" fmla="*/ 0 w 374842"/>
                  <a:gd name="connsiteY5" fmla="*/ 428805 h 428805"/>
                  <a:gd name="connsiteX6" fmla="*/ 0 w 374842"/>
                  <a:gd name="connsiteY6" fmla="*/ 0 h 428805"/>
                  <a:gd name="connsiteX7" fmla="*/ 151213 w 374842"/>
                  <a:gd name="connsiteY7" fmla="*/ 0 h 428805"/>
                  <a:gd name="connsiteX8" fmla="*/ 213453 w 374842"/>
                  <a:gd name="connsiteY8" fmla="*/ 127692 h 428805"/>
                  <a:gd name="connsiteX9" fmla="*/ 265561 w 374842"/>
                  <a:gd name="connsiteY9" fmla="*/ 238873 h 428805"/>
                  <a:gd name="connsiteX10" fmla="*/ 261128 w 374842"/>
                  <a:gd name="connsiteY10" fmla="*/ 149946 h 428805"/>
                  <a:gd name="connsiteX11" fmla="*/ 261128 w 374842"/>
                  <a:gd name="connsiteY11" fmla="*/ 0 h 428805"/>
                  <a:gd name="connsiteX12" fmla="*/ 374843 w 374842"/>
                  <a:gd name="connsiteY12" fmla="*/ 0 h 428805"/>
                  <a:gd name="connsiteX13" fmla="*/ 374843 w 374842"/>
                  <a:gd name="connsiteY13" fmla="*/ 428805 h 428805"/>
                  <a:gd name="connsiteX14" fmla="*/ 224896 w 374842"/>
                  <a:gd name="connsiteY14" fmla="*/ 428805 h 42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4842" h="428805">
                    <a:moveTo>
                      <a:pt x="224896" y="428805"/>
                    </a:moveTo>
                    <a:lnTo>
                      <a:pt x="153112" y="282071"/>
                    </a:lnTo>
                    <a:cubicBezTo>
                      <a:pt x="136602" y="248417"/>
                      <a:pt x="121359" y="214086"/>
                      <a:pt x="110548" y="185499"/>
                    </a:cubicBezTo>
                    <a:cubicBezTo>
                      <a:pt x="113081" y="210920"/>
                      <a:pt x="113715" y="225530"/>
                      <a:pt x="113715" y="253484"/>
                    </a:cubicBezTo>
                    <a:lnTo>
                      <a:pt x="113715" y="428805"/>
                    </a:lnTo>
                    <a:lnTo>
                      <a:pt x="0" y="428805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53" y="127692"/>
                    </a:lnTo>
                    <a:cubicBezTo>
                      <a:pt x="231862" y="165823"/>
                      <a:pt x="250950" y="204542"/>
                      <a:pt x="265561" y="238873"/>
                    </a:cubicBezTo>
                    <a:cubicBezTo>
                      <a:pt x="262394" y="209653"/>
                      <a:pt x="261128" y="176633"/>
                      <a:pt x="261128" y="149946"/>
                    </a:cubicBezTo>
                    <a:lnTo>
                      <a:pt x="261128" y="0"/>
                    </a:lnTo>
                    <a:lnTo>
                      <a:pt x="374843" y="0"/>
                    </a:lnTo>
                    <a:lnTo>
                      <a:pt x="374843" y="428805"/>
                    </a:lnTo>
                    <a:lnTo>
                      <a:pt x="224896" y="42880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4F1586C-F80C-E266-6C65-087742AB3EBA}"/>
                  </a:ext>
                </a:extLst>
              </p:cNvPr>
              <p:cNvSpPr/>
              <p:nvPr userDrawn="1"/>
            </p:nvSpPr>
            <p:spPr>
              <a:xfrm>
                <a:off x="20948478" y="11521121"/>
                <a:ext cx="192478" cy="328868"/>
              </a:xfrm>
              <a:custGeom>
                <a:avLst/>
                <a:gdLst>
                  <a:gd name="connsiteX0" fmla="*/ 0 w 250995"/>
                  <a:gd name="connsiteY0" fmla="*/ 428850 h 428850"/>
                  <a:gd name="connsiteX1" fmla="*/ 0 w 250995"/>
                  <a:gd name="connsiteY1" fmla="*/ 0 h 428850"/>
                  <a:gd name="connsiteX2" fmla="*/ 250996 w 250995"/>
                  <a:gd name="connsiteY2" fmla="*/ 0 h 428850"/>
                  <a:gd name="connsiteX3" fmla="*/ 250996 w 250995"/>
                  <a:gd name="connsiteY3" fmla="*/ 100371 h 428850"/>
                  <a:gd name="connsiteX4" fmla="*/ 118193 w 250995"/>
                  <a:gd name="connsiteY4" fmla="*/ 100371 h 428850"/>
                  <a:gd name="connsiteX5" fmla="*/ 118193 w 250995"/>
                  <a:gd name="connsiteY5" fmla="*/ 160711 h 428850"/>
                  <a:gd name="connsiteX6" fmla="*/ 243985 w 250995"/>
                  <a:gd name="connsiteY6" fmla="*/ 160711 h 428850"/>
                  <a:gd name="connsiteX7" fmla="*/ 243985 w 250995"/>
                  <a:gd name="connsiteY7" fmla="*/ 257283 h 428850"/>
                  <a:gd name="connsiteX8" fmla="*/ 118193 w 250995"/>
                  <a:gd name="connsiteY8" fmla="*/ 257283 h 428850"/>
                  <a:gd name="connsiteX9" fmla="*/ 118193 w 250995"/>
                  <a:gd name="connsiteY9" fmla="*/ 326534 h 428850"/>
                  <a:gd name="connsiteX10" fmla="*/ 250996 w 250995"/>
                  <a:gd name="connsiteY10" fmla="*/ 326534 h 428850"/>
                  <a:gd name="connsiteX11" fmla="*/ 250996 w 250995"/>
                  <a:gd name="connsiteY11" fmla="*/ 428850 h 428850"/>
                  <a:gd name="connsiteX12" fmla="*/ 0 w 250995"/>
                  <a:gd name="connsiteY12" fmla="*/ 428850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0995" h="428850">
                    <a:moveTo>
                      <a:pt x="0" y="428850"/>
                    </a:moveTo>
                    <a:lnTo>
                      <a:pt x="0" y="0"/>
                    </a:lnTo>
                    <a:lnTo>
                      <a:pt x="250996" y="0"/>
                    </a:lnTo>
                    <a:lnTo>
                      <a:pt x="250996" y="100371"/>
                    </a:lnTo>
                    <a:lnTo>
                      <a:pt x="118193" y="100371"/>
                    </a:lnTo>
                    <a:lnTo>
                      <a:pt x="118193" y="160711"/>
                    </a:lnTo>
                    <a:lnTo>
                      <a:pt x="243985" y="160711"/>
                    </a:lnTo>
                    <a:lnTo>
                      <a:pt x="243985" y="257283"/>
                    </a:lnTo>
                    <a:lnTo>
                      <a:pt x="118193" y="257283"/>
                    </a:lnTo>
                    <a:lnTo>
                      <a:pt x="118193" y="326534"/>
                    </a:lnTo>
                    <a:lnTo>
                      <a:pt x="250996" y="326534"/>
                    </a:lnTo>
                    <a:lnTo>
                      <a:pt x="250996" y="428850"/>
                    </a:lnTo>
                    <a:lnTo>
                      <a:pt x="0" y="428850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9914FB22-D3C4-123D-3630-0E02549A4810}"/>
                  </a:ext>
                </a:extLst>
              </p:cNvPr>
              <p:cNvSpPr/>
              <p:nvPr userDrawn="1"/>
            </p:nvSpPr>
            <p:spPr>
              <a:xfrm>
                <a:off x="21186951" y="11521121"/>
                <a:ext cx="232889" cy="328868"/>
              </a:xfrm>
              <a:custGeom>
                <a:avLst/>
                <a:gdLst>
                  <a:gd name="connsiteX0" fmla="*/ 210965 w 303691"/>
                  <a:gd name="connsiteY0" fmla="*/ 101638 h 428850"/>
                  <a:gd name="connsiteX1" fmla="*/ 210965 w 303691"/>
                  <a:gd name="connsiteY1" fmla="*/ 428850 h 428850"/>
                  <a:gd name="connsiteX2" fmla="*/ 92772 w 303691"/>
                  <a:gd name="connsiteY2" fmla="*/ 428850 h 428850"/>
                  <a:gd name="connsiteX3" fmla="*/ 92772 w 303691"/>
                  <a:gd name="connsiteY3" fmla="*/ 101638 h 428850"/>
                  <a:gd name="connsiteX4" fmla="*/ 0 w 303691"/>
                  <a:gd name="connsiteY4" fmla="*/ 101638 h 428850"/>
                  <a:gd name="connsiteX5" fmla="*/ 0 w 303691"/>
                  <a:gd name="connsiteY5" fmla="*/ 0 h 428850"/>
                  <a:gd name="connsiteX6" fmla="*/ 303692 w 303691"/>
                  <a:gd name="connsiteY6" fmla="*/ 0 h 428850"/>
                  <a:gd name="connsiteX7" fmla="*/ 303692 w 303691"/>
                  <a:gd name="connsiteY7" fmla="*/ 101638 h 428850"/>
                  <a:gd name="connsiteX8" fmla="*/ 210920 w 303691"/>
                  <a:gd name="connsiteY8" fmla="*/ 101638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691" h="428850">
                    <a:moveTo>
                      <a:pt x="210965" y="101638"/>
                    </a:moveTo>
                    <a:lnTo>
                      <a:pt x="210965" y="428850"/>
                    </a:lnTo>
                    <a:lnTo>
                      <a:pt x="92772" y="428850"/>
                    </a:lnTo>
                    <a:lnTo>
                      <a:pt x="92772" y="101638"/>
                    </a:lnTo>
                    <a:lnTo>
                      <a:pt x="0" y="101638"/>
                    </a:lnTo>
                    <a:lnTo>
                      <a:pt x="0" y="0"/>
                    </a:lnTo>
                    <a:lnTo>
                      <a:pt x="303692" y="0"/>
                    </a:lnTo>
                    <a:lnTo>
                      <a:pt x="303692" y="101638"/>
                    </a:lnTo>
                    <a:lnTo>
                      <a:pt x="210920" y="101638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977090-4346-4939-670F-012E4FB513ED}"/>
                  </a:ext>
                </a:extLst>
              </p:cNvPr>
              <p:cNvSpPr/>
              <p:nvPr userDrawn="1"/>
            </p:nvSpPr>
            <p:spPr>
              <a:xfrm>
                <a:off x="19226716" y="11518659"/>
                <a:ext cx="235352" cy="331365"/>
              </a:xfrm>
              <a:custGeom>
                <a:avLst/>
                <a:gdLst>
                  <a:gd name="connsiteX0" fmla="*/ 296409 w 306903"/>
                  <a:gd name="connsiteY0" fmla="*/ 203321 h 432107"/>
                  <a:gd name="connsiteX1" fmla="*/ 264656 w 306903"/>
                  <a:gd name="connsiteY1" fmla="*/ 253529 h 432107"/>
                  <a:gd name="connsiteX2" fmla="*/ 211281 w 306903"/>
                  <a:gd name="connsiteY2" fmla="*/ 287860 h 432107"/>
                  <a:gd name="connsiteX3" fmla="*/ 135969 w 306903"/>
                  <a:gd name="connsiteY3" fmla="*/ 300571 h 432107"/>
                  <a:gd name="connsiteX4" fmla="*/ 128958 w 306903"/>
                  <a:gd name="connsiteY4" fmla="*/ 300571 h 432107"/>
                  <a:gd name="connsiteX5" fmla="*/ 118148 w 306903"/>
                  <a:gd name="connsiteY5" fmla="*/ 299937 h 432107"/>
                  <a:gd name="connsiteX6" fmla="*/ 118148 w 306903"/>
                  <a:gd name="connsiteY6" fmla="*/ 432107 h 432107"/>
                  <a:gd name="connsiteX7" fmla="*/ 0 w 306903"/>
                  <a:gd name="connsiteY7" fmla="*/ 432107 h 432107"/>
                  <a:gd name="connsiteX8" fmla="*/ 0 w 306903"/>
                  <a:gd name="connsiteY8" fmla="*/ 3166 h 432107"/>
                  <a:gd name="connsiteX9" fmla="*/ 61969 w 306903"/>
                  <a:gd name="connsiteY9" fmla="*/ 950 h 432107"/>
                  <a:gd name="connsiteX10" fmla="*/ 129637 w 306903"/>
                  <a:gd name="connsiteY10" fmla="*/ 0 h 432107"/>
                  <a:gd name="connsiteX11" fmla="*/ 261490 w 306903"/>
                  <a:gd name="connsiteY11" fmla="*/ 36231 h 432107"/>
                  <a:gd name="connsiteX12" fmla="*/ 306903 w 306903"/>
                  <a:gd name="connsiteY12" fmla="*/ 143614 h 432107"/>
                  <a:gd name="connsiteX13" fmla="*/ 296409 w 306903"/>
                  <a:gd name="connsiteY13" fmla="*/ 203321 h 432107"/>
                  <a:gd name="connsiteX14" fmla="*/ 172517 w 306903"/>
                  <a:gd name="connsiteY14" fmla="*/ 111725 h 432107"/>
                  <a:gd name="connsiteX15" fmla="*/ 129637 w 306903"/>
                  <a:gd name="connsiteY15" fmla="*/ 96572 h 432107"/>
                  <a:gd name="connsiteX16" fmla="*/ 125204 w 306903"/>
                  <a:gd name="connsiteY16" fmla="*/ 96572 h 432107"/>
                  <a:gd name="connsiteX17" fmla="*/ 118193 w 306903"/>
                  <a:gd name="connsiteY17" fmla="*/ 97205 h 432107"/>
                  <a:gd name="connsiteX18" fmla="*/ 118193 w 306903"/>
                  <a:gd name="connsiteY18" fmla="*/ 201421 h 432107"/>
                  <a:gd name="connsiteX19" fmla="*/ 123259 w 306903"/>
                  <a:gd name="connsiteY19" fmla="*/ 202054 h 432107"/>
                  <a:gd name="connsiteX20" fmla="*/ 127058 w 306903"/>
                  <a:gd name="connsiteY20" fmla="*/ 202054 h 432107"/>
                  <a:gd name="connsiteX21" fmla="*/ 167406 w 306903"/>
                  <a:gd name="connsiteY21" fmla="*/ 188168 h 432107"/>
                  <a:gd name="connsiteX22" fmla="*/ 184866 w 306903"/>
                  <a:gd name="connsiteY22" fmla="*/ 147730 h 432107"/>
                  <a:gd name="connsiteX23" fmla="*/ 172472 w 306903"/>
                  <a:gd name="connsiteY23" fmla="*/ 111725 h 43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6903" h="432107">
                    <a:moveTo>
                      <a:pt x="296409" y="203321"/>
                    </a:moveTo>
                    <a:cubicBezTo>
                      <a:pt x="289398" y="222363"/>
                      <a:pt x="278814" y="239145"/>
                      <a:pt x="264656" y="253529"/>
                    </a:cubicBezTo>
                    <a:cubicBezTo>
                      <a:pt x="250453" y="267913"/>
                      <a:pt x="232676" y="279357"/>
                      <a:pt x="211281" y="287860"/>
                    </a:cubicBezTo>
                    <a:cubicBezTo>
                      <a:pt x="189886" y="296319"/>
                      <a:pt x="164782" y="300571"/>
                      <a:pt x="135969" y="300571"/>
                    </a:cubicBezTo>
                    <a:lnTo>
                      <a:pt x="128958" y="300571"/>
                    </a:lnTo>
                    <a:cubicBezTo>
                      <a:pt x="125973" y="300571"/>
                      <a:pt x="122399" y="300345"/>
                      <a:pt x="118148" y="299937"/>
                    </a:cubicBezTo>
                    <a:lnTo>
                      <a:pt x="118148" y="432107"/>
                    </a:lnTo>
                    <a:lnTo>
                      <a:pt x="0" y="432107"/>
                    </a:lnTo>
                    <a:lnTo>
                      <a:pt x="0" y="3166"/>
                    </a:lnTo>
                    <a:cubicBezTo>
                      <a:pt x="19902" y="2307"/>
                      <a:pt x="40574" y="1583"/>
                      <a:pt x="61969" y="950"/>
                    </a:cubicBezTo>
                    <a:cubicBezTo>
                      <a:pt x="83364" y="317"/>
                      <a:pt x="105890" y="0"/>
                      <a:pt x="129637" y="0"/>
                    </a:cubicBezTo>
                    <a:cubicBezTo>
                      <a:pt x="187263" y="0"/>
                      <a:pt x="231184" y="12077"/>
                      <a:pt x="261490" y="36231"/>
                    </a:cubicBezTo>
                    <a:cubicBezTo>
                      <a:pt x="291750" y="60386"/>
                      <a:pt x="306903" y="96165"/>
                      <a:pt x="306903" y="143614"/>
                    </a:cubicBezTo>
                    <a:cubicBezTo>
                      <a:pt x="306903" y="164375"/>
                      <a:pt x="303420" y="184278"/>
                      <a:pt x="296409" y="203321"/>
                    </a:cubicBezTo>
                    <a:close/>
                    <a:moveTo>
                      <a:pt x="172517" y="111725"/>
                    </a:moveTo>
                    <a:cubicBezTo>
                      <a:pt x="164240" y="101638"/>
                      <a:pt x="149946" y="96572"/>
                      <a:pt x="129637" y="96572"/>
                    </a:cubicBezTo>
                    <a:lnTo>
                      <a:pt x="125204" y="96572"/>
                    </a:lnTo>
                    <a:cubicBezTo>
                      <a:pt x="123078" y="96572"/>
                      <a:pt x="120771" y="96798"/>
                      <a:pt x="118193" y="97205"/>
                    </a:cubicBezTo>
                    <a:lnTo>
                      <a:pt x="118193" y="201421"/>
                    </a:lnTo>
                    <a:cubicBezTo>
                      <a:pt x="120319" y="201828"/>
                      <a:pt x="121992" y="202054"/>
                      <a:pt x="123259" y="202054"/>
                    </a:cubicBezTo>
                    <a:lnTo>
                      <a:pt x="127058" y="202054"/>
                    </a:lnTo>
                    <a:cubicBezTo>
                      <a:pt x="142302" y="202054"/>
                      <a:pt x="155736" y="197440"/>
                      <a:pt x="167406" y="188168"/>
                    </a:cubicBezTo>
                    <a:cubicBezTo>
                      <a:pt x="179031" y="178895"/>
                      <a:pt x="184866" y="165416"/>
                      <a:pt x="184866" y="147730"/>
                    </a:cubicBezTo>
                    <a:cubicBezTo>
                      <a:pt x="184866" y="133843"/>
                      <a:pt x="180749" y="121857"/>
                      <a:pt x="172472" y="111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FE7415B-9B92-BF7E-0749-9436D23EE390}"/>
                  </a:ext>
                </a:extLst>
              </p:cNvPr>
              <p:cNvSpPr/>
              <p:nvPr userDrawn="1"/>
            </p:nvSpPr>
            <p:spPr>
              <a:xfrm>
                <a:off x="19497240" y="11521087"/>
                <a:ext cx="178915" cy="328902"/>
              </a:xfrm>
              <a:custGeom>
                <a:avLst/>
                <a:gdLst>
                  <a:gd name="connsiteX0" fmla="*/ 0 w 233309"/>
                  <a:gd name="connsiteY0" fmla="*/ 428896 h 428895"/>
                  <a:gd name="connsiteX1" fmla="*/ 0 w 233309"/>
                  <a:gd name="connsiteY1" fmla="*/ 0 h 428895"/>
                  <a:gd name="connsiteX2" fmla="*/ 118193 w 233309"/>
                  <a:gd name="connsiteY2" fmla="*/ 0 h 428895"/>
                  <a:gd name="connsiteX3" fmla="*/ 118193 w 233309"/>
                  <a:gd name="connsiteY3" fmla="*/ 323413 h 428895"/>
                  <a:gd name="connsiteX4" fmla="*/ 233310 w 233309"/>
                  <a:gd name="connsiteY4" fmla="*/ 323413 h 428895"/>
                  <a:gd name="connsiteX5" fmla="*/ 196038 w 233309"/>
                  <a:gd name="connsiteY5" fmla="*/ 428896 h 428895"/>
                  <a:gd name="connsiteX6" fmla="*/ 0 w 233309"/>
                  <a:gd name="connsiteY6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309" h="428895">
                    <a:moveTo>
                      <a:pt x="0" y="428896"/>
                    </a:moveTo>
                    <a:lnTo>
                      <a:pt x="0" y="0"/>
                    </a:lnTo>
                    <a:lnTo>
                      <a:pt x="118193" y="0"/>
                    </a:lnTo>
                    <a:lnTo>
                      <a:pt x="118193" y="323413"/>
                    </a:lnTo>
                    <a:lnTo>
                      <a:pt x="233310" y="323413"/>
                    </a:lnTo>
                    <a:lnTo>
                      <a:pt x="196038" y="428896"/>
                    </a:lnTo>
                    <a:lnTo>
                      <a:pt x="0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63D4F9-3A3F-6E8E-F114-3D1DBF2F452F}"/>
                  </a:ext>
                </a:extLst>
              </p:cNvPr>
              <p:cNvSpPr/>
              <p:nvPr userDrawn="1"/>
            </p:nvSpPr>
            <p:spPr>
              <a:xfrm>
                <a:off x="19686250" y="11521087"/>
                <a:ext cx="323595" cy="328902"/>
              </a:xfrm>
              <a:custGeom>
                <a:avLst/>
                <a:gdLst>
                  <a:gd name="connsiteX0" fmla="*/ 292972 w 421974"/>
                  <a:gd name="connsiteY0" fmla="*/ 428896 h 428895"/>
                  <a:gd name="connsiteX1" fmla="*/ 270717 w 421974"/>
                  <a:gd name="connsiteY1" fmla="*/ 359011 h 428895"/>
                  <a:gd name="connsiteX2" fmla="*/ 138547 w 421974"/>
                  <a:gd name="connsiteY2" fmla="*/ 359011 h 428895"/>
                  <a:gd name="connsiteX3" fmla="*/ 116926 w 421974"/>
                  <a:gd name="connsiteY3" fmla="*/ 428896 h 428895"/>
                  <a:gd name="connsiteX4" fmla="*/ 0 w 421974"/>
                  <a:gd name="connsiteY4" fmla="*/ 428896 h 428895"/>
                  <a:gd name="connsiteX5" fmla="*/ 139859 w 421974"/>
                  <a:gd name="connsiteY5" fmla="*/ 0 h 428895"/>
                  <a:gd name="connsiteX6" fmla="*/ 275195 w 421974"/>
                  <a:gd name="connsiteY6" fmla="*/ 0 h 428895"/>
                  <a:gd name="connsiteX7" fmla="*/ 421975 w 421974"/>
                  <a:gd name="connsiteY7" fmla="*/ 428896 h 428895"/>
                  <a:gd name="connsiteX8" fmla="*/ 293017 w 421974"/>
                  <a:gd name="connsiteY8" fmla="*/ 428896 h 428895"/>
                  <a:gd name="connsiteX9" fmla="*/ 223720 w 421974"/>
                  <a:gd name="connsiteY9" fmla="*/ 212231 h 428895"/>
                  <a:gd name="connsiteX10" fmla="*/ 212593 w 421974"/>
                  <a:gd name="connsiteY10" fmla="*/ 176000 h 428895"/>
                  <a:gd name="connsiteX11" fmla="*/ 203999 w 421974"/>
                  <a:gd name="connsiteY11" fmla="*/ 137869 h 428895"/>
                  <a:gd name="connsiteX12" fmla="*/ 202733 w 421974"/>
                  <a:gd name="connsiteY12" fmla="*/ 137869 h 428895"/>
                  <a:gd name="connsiteX13" fmla="*/ 194138 w 421974"/>
                  <a:gd name="connsiteY13" fmla="*/ 177267 h 428895"/>
                  <a:gd name="connsiteX14" fmla="*/ 181745 w 421974"/>
                  <a:gd name="connsiteY14" fmla="*/ 219197 h 428895"/>
                  <a:gd name="connsiteX15" fmla="*/ 167134 w 421974"/>
                  <a:gd name="connsiteY15" fmla="*/ 266194 h 428895"/>
                  <a:gd name="connsiteX16" fmla="*/ 240818 w 421974"/>
                  <a:gd name="connsiteY16" fmla="*/ 266194 h 428895"/>
                  <a:gd name="connsiteX17" fmla="*/ 223675 w 421974"/>
                  <a:gd name="connsiteY17" fmla="*/ 21218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1974" h="428895">
                    <a:moveTo>
                      <a:pt x="292972" y="428896"/>
                    </a:moveTo>
                    <a:lnTo>
                      <a:pt x="270717" y="359011"/>
                    </a:lnTo>
                    <a:lnTo>
                      <a:pt x="138547" y="359011"/>
                    </a:lnTo>
                    <a:lnTo>
                      <a:pt x="116926" y="428896"/>
                    </a:lnTo>
                    <a:lnTo>
                      <a:pt x="0" y="428896"/>
                    </a:lnTo>
                    <a:lnTo>
                      <a:pt x="139859" y="0"/>
                    </a:lnTo>
                    <a:lnTo>
                      <a:pt x="275195" y="0"/>
                    </a:lnTo>
                    <a:lnTo>
                      <a:pt x="421975" y="428896"/>
                    </a:lnTo>
                    <a:lnTo>
                      <a:pt x="293017" y="428896"/>
                    </a:lnTo>
                    <a:close/>
                    <a:moveTo>
                      <a:pt x="223720" y="212231"/>
                    </a:moveTo>
                    <a:cubicBezTo>
                      <a:pt x="219921" y="199928"/>
                      <a:pt x="216212" y="187896"/>
                      <a:pt x="212593" y="176000"/>
                    </a:cubicBezTo>
                    <a:cubicBezTo>
                      <a:pt x="208975" y="164149"/>
                      <a:pt x="206125" y="151439"/>
                      <a:pt x="203999" y="137869"/>
                    </a:cubicBezTo>
                    <a:lnTo>
                      <a:pt x="202733" y="137869"/>
                    </a:lnTo>
                    <a:cubicBezTo>
                      <a:pt x="200607" y="150172"/>
                      <a:pt x="197757" y="163290"/>
                      <a:pt x="194138" y="177267"/>
                    </a:cubicBezTo>
                    <a:cubicBezTo>
                      <a:pt x="190520" y="191243"/>
                      <a:pt x="186404" y="205220"/>
                      <a:pt x="181745" y="219197"/>
                    </a:cubicBezTo>
                    <a:lnTo>
                      <a:pt x="167134" y="266194"/>
                    </a:lnTo>
                    <a:lnTo>
                      <a:pt x="240818" y="266194"/>
                    </a:lnTo>
                    <a:lnTo>
                      <a:pt x="223675" y="21218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0D47B0F-B753-C494-F85C-B6F51BB0B45C}"/>
                  </a:ext>
                </a:extLst>
              </p:cNvPr>
              <p:cNvSpPr/>
              <p:nvPr userDrawn="1"/>
            </p:nvSpPr>
            <p:spPr>
              <a:xfrm>
                <a:off x="20040301" y="11521087"/>
                <a:ext cx="287486" cy="328902"/>
              </a:xfrm>
              <a:custGeom>
                <a:avLst/>
                <a:gdLst>
                  <a:gd name="connsiteX0" fmla="*/ 224896 w 374887"/>
                  <a:gd name="connsiteY0" fmla="*/ 428896 h 428895"/>
                  <a:gd name="connsiteX1" fmla="*/ 153112 w 374887"/>
                  <a:gd name="connsiteY1" fmla="*/ 282116 h 428895"/>
                  <a:gd name="connsiteX2" fmla="*/ 129591 w 374887"/>
                  <a:gd name="connsiteY2" fmla="*/ 231908 h 428895"/>
                  <a:gd name="connsiteX3" fmla="*/ 110548 w 374887"/>
                  <a:gd name="connsiteY3" fmla="*/ 185544 h 428895"/>
                  <a:gd name="connsiteX4" fmla="*/ 113081 w 374887"/>
                  <a:gd name="connsiteY4" fmla="*/ 218564 h 428895"/>
                  <a:gd name="connsiteX5" fmla="*/ 113715 w 374887"/>
                  <a:gd name="connsiteY5" fmla="*/ 253484 h 428895"/>
                  <a:gd name="connsiteX6" fmla="*/ 113715 w 374887"/>
                  <a:gd name="connsiteY6" fmla="*/ 428850 h 428895"/>
                  <a:gd name="connsiteX7" fmla="*/ 0 w 374887"/>
                  <a:gd name="connsiteY7" fmla="*/ 428850 h 428895"/>
                  <a:gd name="connsiteX8" fmla="*/ 0 w 374887"/>
                  <a:gd name="connsiteY8" fmla="*/ 0 h 428895"/>
                  <a:gd name="connsiteX9" fmla="*/ 151213 w 374887"/>
                  <a:gd name="connsiteY9" fmla="*/ 0 h 428895"/>
                  <a:gd name="connsiteX10" fmla="*/ 213498 w 374887"/>
                  <a:gd name="connsiteY10" fmla="*/ 127692 h 428895"/>
                  <a:gd name="connsiteX11" fmla="*/ 241135 w 374887"/>
                  <a:gd name="connsiteY11" fmla="*/ 184549 h 428895"/>
                  <a:gd name="connsiteX12" fmla="*/ 265606 w 374887"/>
                  <a:gd name="connsiteY12" fmla="*/ 238873 h 428895"/>
                  <a:gd name="connsiteX13" fmla="*/ 262123 w 374887"/>
                  <a:gd name="connsiteY13" fmla="*/ 193460 h 428895"/>
                  <a:gd name="connsiteX14" fmla="*/ 261173 w 374887"/>
                  <a:gd name="connsiteY14" fmla="*/ 149946 h 428895"/>
                  <a:gd name="connsiteX15" fmla="*/ 261173 w 374887"/>
                  <a:gd name="connsiteY15" fmla="*/ 0 h 428895"/>
                  <a:gd name="connsiteX16" fmla="*/ 374888 w 374887"/>
                  <a:gd name="connsiteY16" fmla="*/ 0 h 428895"/>
                  <a:gd name="connsiteX17" fmla="*/ 374888 w 374887"/>
                  <a:gd name="connsiteY17" fmla="*/ 428896 h 428895"/>
                  <a:gd name="connsiteX18" fmla="*/ 224942 w 374887"/>
                  <a:gd name="connsiteY18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4887" h="428895">
                    <a:moveTo>
                      <a:pt x="224896" y="428896"/>
                    </a:moveTo>
                    <a:lnTo>
                      <a:pt x="153112" y="282116"/>
                    </a:lnTo>
                    <a:cubicBezTo>
                      <a:pt x="144654" y="265199"/>
                      <a:pt x="136783" y="248417"/>
                      <a:pt x="129591" y="231908"/>
                    </a:cubicBezTo>
                    <a:cubicBezTo>
                      <a:pt x="122399" y="215398"/>
                      <a:pt x="116022" y="199928"/>
                      <a:pt x="110548" y="185544"/>
                    </a:cubicBezTo>
                    <a:cubicBezTo>
                      <a:pt x="111815" y="198255"/>
                      <a:pt x="112674" y="209291"/>
                      <a:pt x="113081" y="218564"/>
                    </a:cubicBezTo>
                    <a:cubicBezTo>
                      <a:pt x="113489" y="227882"/>
                      <a:pt x="113715" y="239552"/>
                      <a:pt x="113715" y="253484"/>
                    </a:cubicBezTo>
                    <a:lnTo>
                      <a:pt x="113715" y="428850"/>
                    </a:lnTo>
                    <a:lnTo>
                      <a:pt x="0" y="428850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98" y="127692"/>
                    </a:lnTo>
                    <a:cubicBezTo>
                      <a:pt x="222816" y="146735"/>
                      <a:pt x="231998" y="165732"/>
                      <a:pt x="241135" y="184549"/>
                    </a:cubicBezTo>
                    <a:cubicBezTo>
                      <a:pt x="250227" y="203411"/>
                      <a:pt x="258369" y="221504"/>
                      <a:pt x="265606" y="238873"/>
                    </a:cubicBezTo>
                    <a:cubicBezTo>
                      <a:pt x="263887" y="224037"/>
                      <a:pt x="262756" y="208929"/>
                      <a:pt x="262123" y="193460"/>
                    </a:cubicBezTo>
                    <a:cubicBezTo>
                      <a:pt x="261490" y="177990"/>
                      <a:pt x="261173" y="163516"/>
                      <a:pt x="261173" y="149946"/>
                    </a:cubicBezTo>
                    <a:lnTo>
                      <a:pt x="261173" y="0"/>
                    </a:lnTo>
                    <a:lnTo>
                      <a:pt x="374888" y="0"/>
                    </a:lnTo>
                    <a:lnTo>
                      <a:pt x="374888" y="428896"/>
                    </a:lnTo>
                    <a:lnTo>
                      <a:pt x="224942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6729859-EB0A-D099-D2C8-37CD48B6B70E}"/>
                  </a:ext>
                </a:extLst>
              </p:cNvPr>
              <p:cNvSpPr/>
              <p:nvPr userDrawn="1"/>
            </p:nvSpPr>
            <p:spPr>
              <a:xfrm>
                <a:off x="20414991" y="11762924"/>
                <a:ext cx="87203" cy="87203"/>
              </a:xfrm>
              <a:custGeom>
                <a:avLst/>
                <a:gdLst>
                  <a:gd name="connsiteX0" fmla="*/ 0 w 113714"/>
                  <a:gd name="connsiteY0" fmla="*/ 0 h 113714"/>
                  <a:gd name="connsiteX1" fmla="*/ 113715 w 113714"/>
                  <a:gd name="connsiteY1" fmla="*/ 0 h 113714"/>
                  <a:gd name="connsiteX2" fmla="*/ 113715 w 113714"/>
                  <a:gd name="connsiteY2" fmla="*/ 113715 h 113714"/>
                  <a:gd name="connsiteX3" fmla="*/ 0 w 113714"/>
                  <a:gd name="connsiteY3" fmla="*/ 113715 h 11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14" h="113714">
                    <a:moveTo>
                      <a:pt x="0" y="0"/>
                    </a:moveTo>
                    <a:lnTo>
                      <a:pt x="113715" y="0"/>
                    </a:lnTo>
                    <a:lnTo>
                      <a:pt x="113715" y="113715"/>
                    </a:lnTo>
                    <a:lnTo>
                      <a:pt x="0" y="11371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B443C5AB-6B6A-A4CB-E204-EBE51F67472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6" y="15"/>
            <a:ext cx="23039364" cy="12960336"/>
          </a:xfrm>
          <a:custGeom>
            <a:avLst/>
            <a:gdLst>
              <a:gd name="connsiteX0" fmla="*/ 20207450 w 23039364"/>
              <a:gd name="connsiteY0" fmla="*/ 12043068 h 12960336"/>
              <a:gd name="connsiteX1" fmla="*/ 20208406 w 23039364"/>
              <a:gd name="connsiteY1" fmla="*/ 12043068 h 12960336"/>
              <a:gd name="connsiteX2" fmla="*/ 20223234 w 23039364"/>
              <a:gd name="connsiteY2" fmla="*/ 12098851 h 12960336"/>
              <a:gd name="connsiteX3" fmla="*/ 20236122 w 23039364"/>
              <a:gd name="connsiteY3" fmla="*/ 12139337 h 12960336"/>
              <a:gd name="connsiteX4" fmla="*/ 20180688 w 23039364"/>
              <a:gd name="connsiteY4" fmla="*/ 12139337 h 12960336"/>
              <a:gd name="connsiteX5" fmla="*/ 20191700 w 23039364"/>
              <a:gd name="connsiteY5" fmla="*/ 12104086 h 12960336"/>
              <a:gd name="connsiteX6" fmla="*/ 20207450 w 23039364"/>
              <a:gd name="connsiteY6" fmla="*/ 12043068 h 12960336"/>
              <a:gd name="connsiteX7" fmla="*/ 20927720 w 23039364"/>
              <a:gd name="connsiteY7" fmla="*/ 12014003 h 12960336"/>
              <a:gd name="connsiteX8" fmla="*/ 20990826 w 23039364"/>
              <a:gd name="connsiteY8" fmla="*/ 12099327 h 12960336"/>
              <a:gd name="connsiteX9" fmla="*/ 20925810 w 23039364"/>
              <a:gd name="connsiteY9" fmla="*/ 12186520 h 12960336"/>
              <a:gd name="connsiteX10" fmla="*/ 20865126 w 23039364"/>
              <a:gd name="connsiteY10" fmla="*/ 12098375 h 12960336"/>
              <a:gd name="connsiteX11" fmla="*/ 20927720 w 23039364"/>
              <a:gd name="connsiteY11" fmla="*/ 12014003 h 12960336"/>
              <a:gd name="connsiteX12" fmla="*/ 17893874 w 23039364"/>
              <a:gd name="connsiteY12" fmla="*/ 12014003 h 12960336"/>
              <a:gd name="connsiteX13" fmla="*/ 17956946 w 23039364"/>
              <a:gd name="connsiteY13" fmla="*/ 12099327 h 12960336"/>
              <a:gd name="connsiteX14" fmla="*/ 17891966 w 23039364"/>
              <a:gd name="connsiteY14" fmla="*/ 12186520 h 12960336"/>
              <a:gd name="connsiteX15" fmla="*/ 17831246 w 23039364"/>
              <a:gd name="connsiteY15" fmla="*/ 12098375 h 12960336"/>
              <a:gd name="connsiteX16" fmla="*/ 17893874 w 23039364"/>
              <a:gd name="connsiteY16" fmla="*/ 12014003 h 12960336"/>
              <a:gd name="connsiteX17" fmla="*/ 16916992 w 23039364"/>
              <a:gd name="connsiteY17" fmla="*/ 12014003 h 12960336"/>
              <a:gd name="connsiteX18" fmla="*/ 16980098 w 23039364"/>
              <a:gd name="connsiteY18" fmla="*/ 12099327 h 12960336"/>
              <a:gd name="connsiteX19" fmla="*/ 16915082 w 23039364"/>
              <a:gd name="connsiteY19" fmla="*/ 12186520 h 12960336"/>
              <a:gd name="connsiteX20" fmla="*/ 16854364 w 23039364"/>
              <a:gd name="connsiteY20" fmla="*/ 12098375 h 12960336"/>
              <a:gd name="connsiteX21" fmla="*/ 16916992 w 23039364"/>
              <a:gd name="connsiteY21" fmla="*/ 12014003 h 12960336"/>
              <a:gd name="connsiteX22" fmla="*/ 15595401 w 23039364"/>
              <a:gd name="connsiteY22" fmla="*/ 12014003 h 12960336"/>
              <a:gd name="connsiteX23" fmla="*/ 15658506 w 23039364"/>
              <a:gd name="connsiteY23" fmla="*/ 12099327 h 12960336"/>
              <a:gd name="connsiteX24" fmla="*/ 15593491 w 23039364"/>
              <a:gd name="connsiteY24" fmla="*/ 12186520 h 12960336"/>
              <a:gd name="connsiteX25" fmla="*/ 15532807 w 23039364"/>
              <a:gd name="connsiteY25" fmla="*/ 12098375 h 12960336"/>
              <a:gd name="connsiteX26" fmla="*/ 15595401 w 23039364"/>
              <a:gd name="connsiteY26" fmla="*/ 12014003 h 12960336"/>
              <a:gd name="connsiteX27" fmla="*/ 21137558 w 23039364"/>
              <a:gd name="connsiteY27" fmla="*/ 11939660 h 12960336"/>
              <a:gd name="connsiteX28" fmla="*/ 21137558 w 23039364"/>
              <a:gd name="connsiteY28" fmla="*/ 12261374 h 12960336"/>
              <a:gd name="connsiteX29" fmla="*/ 21223098 w 23039364"/>
              <a:gd name="connsiteY29" fmla="*/ 12261374 h 12960336"/>
              <a:gd name="connsiteX30" fmla="*/ 21223098 w 23039364"/>
              <a:gd name="connsiteY30" fmla="*/ 12129819 h 12960336"/>
              <a:gd name="connsiteX31" fmla="*/ 21220710 w 23039364"/>
              <a:gd name="connsiteY31" fmla="*/ 12078829 h 12960336"/>
              <a:gd name="connsiteX32" fmla="*/ 21252758 w 23039364"/>
              <a:gd name="connsiteY32" fmla="*/ 12151269 h 12960336"/>
              <a:gd name="connsiteX33" fmla="*/ 21306758 w 23039364"/>
              <a:gd name="connsiteY33" fmla="*/ 12261374 h 12960336"/>
              <a:gd name="connsiteX34" fmla="*/ 21419470 w 23039364"/>
              <a:gd name="connsiteY34" fmla="*/ 12261374 h 12960336"/>
              <a:gd name="connsiteX35" fmla="*/ 21419470 w 23039364"/>
              <a:gd name="connsiteY35" fmla="*/ 11939660 h 12960336"/>
              <a:gd name="connsiteX36" fmla="*/ 21333898 w 23039364"/>
              <a:gd name="connsiteY36" fmla="*/ 11939660 h 12960336"/>
              <a:gd name="connsiteX37" fmla="*/ 21333898 w 23039364"/>
              <a:gd name="connsiteY37" fmla="*/ 12052144 h 12960336"/>
              <a:gd name="connsiteX38" fmla="*/ 21337306 w 23039364"/>
              <a:gd name="connsiteY38" fmla="*/ 12118873 h 12960336"/>
              <a:gd name="connsiteX39" fmla="*/ 21298100 w 23039364"/>
              <a:gd name="connsiteY39" fmla="*/ 12035453 h 12960336"/>
              <a:gd name="connsiteX40" fmla="*/ 21251326 w 23039364"/>
              <a:gd name="connsiteY40" fmla="*/ 11939660 h 12960336"/>
              <a:gd name="connsiteX41" fmla="*/ 20629480 w 23039364"/>
              <a:gd name="connsiteY41" fmla="*/ 11939660 h 12960336"/>
              <a:gd name="connsiteX42" fmla="*/ 20629480 w 23039364"/>
              <a:gd name="connsiteY42" fmla="*/ 12261374 h 12960336"/>
              <a:gd name="connsiteX43" fmla="*/ 20718530 w 23039364"/>
              <a:gd name="connsiteY43" fmla="*/ 12261374 h 12960336"/>
              <a:gd name="connsiteX44" fmla="*/ 20718530 w 23039364"/>
              <a:gd name="connsiteY44" fmla="*/ 11939660 h 12960336"/>
              <a:gd name="connsiteX45" fmla="*/ 20358002 w 23039364"/>
              <a:gd name="connsiteY45" fmla="*/ 11939660 h 12960336"/>
              <a:gd name="connsiteX46" fmla="*/ 20358002 w 23039364"/>
              <a:gd name="connsiteY46" fmla="*/ 12015907 h 12960336"/>
              <a:gd name="connsiteX47" fmla="*/ 20427754 w 23039364"/>
              <a:gd name="connsiteY47" fmla="*/ 12015907 h 12960336"/>
              <a:gd name="connsiteX48" fmla="*/ 20427754 w 23039364"/>
              <a:gd name="connsiteY48" fmla="*/ 12261374 h 12960336"/>
              <a:gd name="connsiteX49" fmla="*/ 20516670 w 23039364"/>
              <a:gd name="connsiteY49" fmla="*/ 12261374 h 12960336"/>
              <a:gd name="connsiteX50" fmla="*/ 20516670 w 23039364"/>
              <a:gd name="connsiteY50" fmla="*/ 12015907 h 12960336"/>
              <a:gd name="connsiteX51" fmla="*/ 20586422 w 23039364"/>
              <a:gd name="connsiteY51" fmla="*/ 12015907 h 12960336"/>
              <a:gd name="connsiteX52" fmla="*/ 20586422 w 23039364"/>
              <a:gd name="connsiteY52" fmla="*/ 11939660 h 12960336"/>
              <a:gd name="connsiteX53" fmla="*/ 20160130 w 23039364"/>
              <a:gd name="connsiteY53" fmla="*/ 11939660 h 12960336"/>
              <a:gd name="connsiteX54" fmla="*/ 20054990 w 23039364"/>
              <a:gd name="connsiteY54" fmla="*/ 12261374 h 12960336"/>
              <a:gd name="connsiteX55" fmla="*/ 20142948 w 23039364"/>
              <a:gd name="connsiteY55" fmla="*/ 12261374 h 12960336"/>
              <a:gd name="connsiteX56" fmla="*/ 20159176 w 23039364"/>
              <a:gd name="connsiteY56" fmla="*/ 12208922 h 12960336"/>
              <a:gd name="connsiteX57" fmla="*/ 20258590 w 23039364"/>
              <a:gd name="connsiteY57" fmla="*/ 12208922 h 12960336"/>
              <a:gd name="connsiteX58" fmla="*/ 20275330 w 23039364"/>
              <a:gd name="connsiteY58" fmla="*/ 12261374 h 12960336"/>
              <a:gd name="connsiteX59" fmla="*/ 20372354 w 23039364"/>
              <a:gd name="connsiteY59" fmla="*/ 12261374 h 12960336"/>
              <a:gd name="connsiteX60" fmla="*/ 20261964 w 23039364"/>
              <a:gd name="connsiteY60" fmla="*/ 11939660 h 12960336"/>
              <a:gd name="connsiteX61" fmla="*/ 19656346 w 23039364"/>
              <a:gd name="connsiteY61" fmla="*/ 11939660 h 12960336"/>
              <a:gd name="connsiteX62" fmla="*/ 19656346 w 23039364"/>
              <a:gd name="connsiteY62" fmla="*/ 12261374 h 12960336"/>
              <a:gd name="connsiteX63" fmla="*/ 19745260 w 23039364"/>
              <a:gd name="connsiteY63" fmla="*/ 12261374 h 12960336"/>
              <a:gd name="connsiteX64" fmla="*/ 19745260 w 23039364"/>
              <a:gd name="connsiteY64" fmla="*/ 11939660 h 12960336"/>
              <a:gd name="connsiteX65" fmla="*/ 19305674 w 23039364"/>
              <a:gd name="connsiteY65" fmla="*/ 11939660 h 12960336"/>
              <a:gd name="connsiteX66" fmla="*/ 19305674 w 23039364"/>
              <a:gd name="connsiteY66" fmla="*/ 12261374 h 12960336"/>
              <a:gd name="connsiteX67" fmla="*/ 19391246 w 23039364"/>
              <a:gd name="connsiteY67" fmla="*/ 12261374 h 12960336"/>
              <a:gd name="connsiteX68" fmla="*/ 19391246 w 23039364"/>
              <a:gd name="connsiteY68" fmla="*/ 12129819 h 12960336"/>
              <a:gd name="connsiteX69" fmla="*/ 19388824 w 23039364"/>
              <a:gd name="connsiteY69" fmla="*/ 12078829 h 12960336"/>
              <a:gd name="connsiteX70" fmla="*/ 19420870 w 23039364"/>
              <a:gd name="connsiteY70" fmla="*/ 12151269 h 12960336"/>
              <a:gd name="connsiteX71" fmla="*/ 19474874 w 23039364"/>
              <a:gd name="connsiteY71" fmla="*/ 12261374 h 12960336"/>
              <a:gd name="connsiteX72" fmla="*/ 19587786 w 23039364"/>
              <a:gd name="connsiteY72" fmla="*/ 12261374 h 12960336"/>
              <a:gd name="connsiteX73" fmla="*/ 19587786 w 23039364"/>
              <a:gd name="connsiteY73" fmla="*/ 11939660 h 12960336"/>
              <a:gd name="connsiteX74" fmla="*/ 19502214 w 23039364"/>
              <a:gd name="connsiteY74" fmla="*/ 11939660 h 12960336"/>
              <a:gd name="connsiteX75" fmla="*/ 19502214 w 23039364"/>
              <a:gd name="connsiteY75" fmla="*/ 12052144 h 12960336"/>
              <a:gd name="connsiteX76" fmla="*/ 19505624 w 23039364"/>
              <a:gd name="connsiteY76" fmla="*/ 12118873 h 12960336"/>
              <a:gd name="connsiteX77" fmla="*/ 19466452 w 23039364"/>
              <a:gd name="connsiteY77" fmla="*/ 12035453 h 12960336"/>
              <a:gd name="connsiteX78" fmla="*/ 19419610 w 23039364"/>
              <a:gd name="connsiteY78" fmla="*/ 11939660 h 12960336"/>
              <a:gd name="connsiteX79" fmla="*/ 18967342 w 23039364"/>
              <a:gd name="connsiteY79" fmla="*/ 11939660 h 12960336"/>
              <a:gd name="connsiteX80" fmla="*/ 18967342 w 23039364"/>
              <a:gd name="connsiteY80" fmla="*/ 12145082 h 12960336"/>
              <a:gd name="connsiteX81" fmla="*/ 19098290 w 23039364"/>
              <a:gd name="connsiteY81" fmla="*/ 12268036 h 12960336"/>
              <a:gd name="connsiteX82" fmla="*/ 19238922 w 23039364"/>
              <a:gd name="connsiteY82" fmla="*/ 12133796 h 12960336"/>
              <a:gd name="connsiteX83" fmla="*/ 19238922 w 23039364"/>
              <a:gd name="connsiteY83" fmla="*/ 11939660 h 12960336"/>
              <a:gd name="connsiteX84" fmla="*/ 19150860 w 23039364"/>
              <a:gd name="connsiteY84" fmla="*/ 11939660 h 12960336"/>
              <a:gd name="connsiteX85" fmla="*/ 19150860 w 23039364"/>
              <a:gd name="connsiteY85" fmla="*/ 12138385 h 12960336"/>
              <a:gd name="connsiteX86" fmla="*/ 19103540 w 23039364"/>
              <a:gd name="connsiteY86" fmla="*/ 12193693 h 12960336"/>
              <a:gd name="connsiteX87" fmla="*/ 19056220 w 23039364"/>
              <a:gd name="connsiteY87" fmla="*/ 12140799 h 12960336"/>
              <a:gd name="connsiteX88" fmla="*/ 19056220 w 23039364"/>
              <a:gd name="connsiteY88" fmla="*/ 11939660 h 12960336"/>
              <a:gd name="connsiteX89" fmla="*/ 18568938 w 23039364"/>
              <a:gd name="connsiteY89" fmla="*/ 11939660 h 12960336"/>
              <a:gd name="connsiteX90" fmla="*/ 18515414 w 23039364"/>
              <a:gd name="connsiteY90" fmla="*/ 12261374 h 12960336"/>
              <a:gd name="connsiteX91" fmla="*/ 18604770 w 23039364"/>
              <a:gd name="connsiteY91" fmla="*/ 12261374 h 12960336"/>
              <a:gd name="connsiteX92" fmla="*/ 18618166 w 23039364"/>
              <a:gd name="connsiteY92" fmla="*/ 12161739 h 12960336"/>
              <a:gd name="connsiteX93" fmla="*/ 18627714 w 23039364"/>
              <a:gd name="connsiteY93" fmla="*/ 12081208 h 12960336"/>
              <a:gd name="connsiteX94" fmla="*/ 18628666 w 23039364"/>
              <a:gd name="connsiteY94" fmla="*/ 12081208 h 12960336"/>
              <a:gd name="connsiteX95" fmla="*/ 18649702 w 23039364"/>
              <a:gd name="connsiteY95" fmla="*/ 12176050 h 12960336"/>
              <a:gd name="connsiteX96" fmla="*/ 18675034 w 23039364"/>
              <a:gd name="connsiteY96" fmla="*/ 12261374 h 12960336"/>
              <a:gd name="connsiteX97" fmla="*/ 18758218 w 23039364"/>
              <a:gd name="connsiteY97" fmla="*/ 12261374 h 12960336"/>
              <a:gd name="connsiteX98" fmla="*/ 18783856 w 23039364"/>
              <a:gd name="connsiteY98" fmla="*/ 12165648 h 12960336"/>
              <a:gd name="connsiteX99" fmla="*/ 18803458 w 23039364"/>
              <a:gd name="connsiteY99" fmla="*/ 12081276 h 12960336"/>
              <a:gd name="connsiteX100" fmla="*/ 18804414 w 23039364"/>
              <a:gd name="connsiteY100" fmla="*/ 12081276 h 12960336"/>
              <a:gd name="connsiteX101" fmla="*/ 18813958 w 23039364"/>
              <a:gd name="connsiteY101" fmla="*/ 12154192 h 12960336"/>
              <a:gd name="connsiteX102" fmla="*/ 18831654 w 23039364"/>
              <a:gd name="connsiteY102" fmla="*/ 12261374 h 12960336"/>
              <a:gd name="connsiteX103" fmla="*/ 18925034 w 23039364"/>
              <a:gd name="connsiteY103" fmla="*/ 12261374 h 12960336"/>
              <a:gd name="connsiteX104" fmla="*/ 18871950 w 23039364"/>
              <a:gd name="connsiteY104" fmla="*/ 11939660 h 12960336"/>
              <a:gd name="connsiteX105" fmla="*/ 18774446 w 23039364"/>
              <a:gd name="connsiteY105" fmla="*/ 11939660 h 12960336"/>
              <a:gd name="connsiteX106" fmla="*/ 18740046 w 23039364"/>
              <a:gd name="connsiteY106" fmla="*/ 12049764 h 12960336"/>
              <a:gd name="connsiteX107" fmla="*/ 18721398 w 23039364"/>
              <a:gd name="connsiteY107" fmla="*/ 12124108 h 12960336"/>
              <a:gd name="connsiteX108" fmla="*/ 18720444 w 23039364"/>
              <a:gd name="connsiteY108" fmla="*/ 12124108 h 12960336"/>
              <a:gd name="connsiteX109" fmla="*/ 18703398 w 23039364"/>
              <a:gd name="connsiteY109" fmla="*/ 12051192 h 12960336"/>
              <a:gd name="connsiteX110" fmla="*/ 18669306 w 23039364"/>
              <a:gd name="connsiteY110" fmla="*/ 11939660 h 12960336"/>
              <a:gd name="connsiteX111" fmla="*/ 18129180 w 23039364"/>
              <a:gd name="connsiteY111" fmla="*/ 11939660 h 12960336"/>
              <a:gd name="connsiteX112" fmla="*/ 18075622 w 23039364"/>
              <a:gd name="connsiteY112" fmla="*/ 12261374 h 12960336"/>
              <a:gd name="connsiteX113" fmla="*/ 18165010 w 23039364"/>
              <a:gd name="connsiteY113" fmla="*/ 12261374 h 12960336"/>
              <a:gd name="connsiteX114" fmla="*/ 18178410 w 23039364"/>
              <a:gd name="connsiteY114" fmla="*/ 12161739 h 12960336"/>
              <a:gd name="connsiteX115" fmla="*/ 18187954 w 23039364"/>
              <a:gd name="connsiteY115" fmla="*/ 12081208 h 12960336"/>
              <a:gd name="connsiteX116" fmla="*/ 18188910 w 23039364"/>
              <a:gd name="connsiteY116" fmla="*/ 12081208 h 12960336"/>
              <a:gd name="connsiteX117" fmla="*/ 18209946 w 23039364"/>
              <a:gd name="connsiteY117" fmla="*/ 12176050 h 12960336"/>
              <a:gd name="connsiteX118" fmla="*/ 18235274 w 23039364"/>
              <a:gd name="connsiteY118" fmla="*/ 12261374 h 12960336"/>
              <a:gd name="connsiteX119" fmla="*/ 18318426 w 23039364"/>
              <a:gd name="connsiteY119" fmla="*/ 12261374 h 12960336"/>
              <a:gd name="connsiteX120" fmla="*/ 18344098 w 23039364"/>
              <a:gd name="connsiteY120" fmla="*/ 12165648 h 12960336"/>
              <a:gd name="connsiteX121" fmla="*/ 18363702 w 23039364"/>
              <a:gd name="connsiteY121" fmla="*/ 12081276 h 12960336"/>
              <a:gd name="connsiteX122" fmla="*/ 18364656 w 23039364"/>
              <a:gd name="connsiteY122" fmla="*/ 12081276 h 12960336"/>
              <a:gd name="connsiteX123" fmla="*/ 18374236 w 23039364"/>
              <a:gd name="connsiteY123" fmla="*/ 12154192 h 12960336"/>
              <a:gd name="connsiteX124" fmla="*/ 18391896 w 23039364"/>
              <a:gd name="connsiteY124" fmla="*/ 12261374 h 12960336"/>
              <a:gd name="connsiteX125" fmla="*/ 18485242 w 23039364"/>
              <a:gd name="connsiteY125" fmla="*/ 12261374 h 12960336"/>
              <a:gd name="connsiteX126" fmla="*/ 18432194 w 23039364"/>
              <a:gd name="connsiteY126" fmla="*/ 11939660 h 12960336"/>
              <a:gd name="connsiteX127" fmla="*/ 18334688 w 23039364"/>
              <a:gd name="connsiteY127" fmla="*/ 11939660 h 12960336"/>
              <a:gd name="connsiteX128" fmla="*/ 18300290 w 23039364"/>
              <a:gd name="connsiteY128" fmla="*/ 12049764 h 12960336"/>
              <a:gd name="connsiteX129" fmla="*/ 18281642 w 23039364"/>
              <a:gd name="connsiteY129" fmla="*/ 12124108 h 12960336"/>
              <a:gd name="connsiteX130" fmla="*/ 18280686 w 23039364"/>
              <a:gd name="connsiteY130" fmla="*/ 12124108 h 12960336"/>
              <a:gd name="connsiteX131" fmla="*/ 18263470 w 23039364"/>
              <a:gd name="connsiteY131" fmla="*/ 12051192 h 12960336"/>
              <a:gd name="connsiteX132" fmla="*/ 18229548 w 23039364"/>
              <a:gd name="connsiteY132" fmla="*/ 11939660 h 12960336"/>
              <a:gd name="connsiteX133" fmla="*/ 17125842 w 23039364"/>
              <a:gd name="connsiteY133" fmla="*/ 11939660 h 12960336"/>
              <a:gd name="connsiteX134" fmla="*/ 17125842 w 23039364"/>
              <a:gd name="connsiteY134" fmla="*/ 12261374 h 12960336"/>
              <a:gd name="connsiteX135" fmla="*/ 17214754 w 23039364"/>
              <a:gd name="connsiteY135" fmla="*/ 12261374 h 12960336"/>
              <a:gd name="connsiteX136" fmla="*/ 17214754 w 23039364"/>
              <a:gd name="connsiteY136" fmla="*/ 12140799 h 12960336"/>
              <a:gd name="connsiteX137" fmla="*/ 17304622 w 23039364"/>
              <a:gd name="connsiteY137" fmla="*/ 12140799 h 12960336"/>
              <a:gd name="connsiteX138" fmla="*/ 17304622 w 23039364"/>
              <a:gd name="connsiteY138" fmla="*/ 12067883 h 12960336"/>
              <a:gd name="connsiteX139" fmla="*/ 17214754 w 23039364"/>
              <a:gd name="connsiteY139" fmla="*/ 12067883 h 12960336"/>
              <a:gd name="connsiteX140" fmla="*/ 17214754 w 23039364"/>
              <a:gd name="connsiteY140" fmla="*/ 12015907 h 12960336"/>
              <a:gd name="connsiteX141" fmla="*/ 17309940 w 23039364"/>
              <a:gd name="connsiteY141" fmla="*/ 12015907 h 12960336"/>
              <a:gd name="connsiteX142" fmla="*/ 17309940 w 23039364"/>
              <a:gd name="connsiteY142" fmla="*/ 11939660 h 12960336"/>
              <a:gd name="connsiteX143" fmla="*/ 16400799 w 23039364"/>
              <a:gd name="connsiteY143" fmla="*/ 11939660 h 12960336"/>
              <a:gd name="connsiteX144" fmla="*/ 16400799 w 23039364"/>
              <a:gd name="connsiteY144" fmla="*/ 12261374 h 12960336"/>
              <a:gd name="connsiteX145" fmla="*/ 16589568 w 23039364"/>
              <a:gd name="connsiteY145" fmla="*/ 12261544 h 12960336"/>
              <a:gd name="connsiteX146" fmla="*/ 16589568 w 23039364"/>
              <a:gd name="connsiteY146" fmla="*/ 12184786 h 12960336"/>
              <a:gd name="connsiteX147" fmla="*/ 16489677 w 23039364"/>
              <a:gd name="connsiteY147" fmla="*/ 12184786 h 12960336"/>
              <a:gd name="connsiteX148" fmla="*/ 16489677 w 23039364"/>
              <a:gd name="connsiteY148" fmla="*/ 12132538 h 12960336"/>
              <a:gd name="connsiteX149" fmla="*/ 16584318 w 23039364"/>
              <a:gd name="connsiteY149" fmla="*/ 12132538 h 12960336"/>
              <a:gd name="connsiteX150" fmla="*/ 16584318 w 23039364"/>
              <a:gd name="connsiteY150" fmla="*/ 12060098 h 12960336"/>
              <a:gd name="connsiteX151" fmla="*/ 16489677 w 23039364"/>
              <a:gd name="connsiteY151" fmla="*/ 12060098 h 12960336"/>
              <a:gd name="connsiteX152" fmla="*/ 16489677 w 23039364"/>
              <a:gd name="connsiteY152" fmla="*/ 12014819 h 12960336"/>
              <a:gd name="connsiteX153" fmla="*/ 16589568 w 23039364"/>
              <a:gd name="connsiteY153" fmla="*/ 12014819 h 12960336"/>
              <a:gd name="connsiteX154" fmla="*/ 16589568 w 23039364"/>
              <a:gd name="connsiteY154" fmla="*/ 11939660 h 12960336"/>
              <a:gd name="connsiteX155" fmla="*/ 15805240 w 23039364"/>
              <a:gd name="connsiteY155" fmla="*/ 11939660 h 12960336"/>
              <a:gd name="connsiteX156" fmla="*/ 15805240 w 23039364"/>
              <a:gd name="connsiteY156" fmla="*/ 12145082 h 12960336"/>
              <a:gd name="connsiteX157" fmla="*/ 15936188 w 23039364"/>
              <a:gd name="connsiteY157" fmla="*/ 12268036 h 12960336"/>
              <a:gd name="connsiteX158" fmla="*/ 16076717 w 23039364"/>
              <a:gd name="connsiteY158" fmla="*/ 12133796 h 12960336"/>
              <a:gd name="connsiteX159" fmla="*/ 16076717 w 23039364"/>
              <a:gd name="connsiteY159" fmla="*/ 11939660 h 12960336"/>
              <a:gd name="connsiteX160" fmla="*/ 15988793 w 23039364"/>
              <a:gd name="connsiteY160" fmla="*/ 11939660 h 12960336"/>
              <a:gd name="connsiteX161" fmla="*/ 15988793 w 23039364"/>
              <a:gd name="connsiteY161" fmla="*/ 12138385 h 12960336"/>
              <a:gd name="connsiteX162" fmla="*/ 15941473 w 23039364"/>
              <a:gd name="connsiteY162" fmla="*/ 12193693 h 12960336"/>
              <a:gd name="connsiteX163" fmla="*/ 15894152 w 23039364"/>
              <a:gd name="connsiteY163" fmla="*/ 12140799 h 12960336"/>
              <a:gd name="connsiteX164" fmla="*/ 15894152 w 23039364"/>
              <a:gd name="connsiteY164" fmla="*/ 11939660 h 12960336"/>
              <a:gd name="connsiteX165" fmla="*/ 15111698 w 23039364"/>
              <a:gd name="connsiteY165" fmla="*/ 11939660 h 12960336"/>
              <a:gd name="connsiteX166" fmla="*/ 15111698 w 23039364"/>
              <a:gd name="connsiteY166" fmla="*/ 12261374 h 12960336"/>
              <a:gd name="connsiteX167" fmla="*/ 15200611 w 23039364"/>
              <a:gd name="connsiteY167" fmla="*/ 12261374 h 12960336"/>
              <a:gd name="connsiteX168" fmla="*/ 15200611 w 23039364"/>
              <a:gd name="connsiteY168" fmla="*/ 12134578 h 12960336"/>
              <a:gd name="connsiteX169" fmla="*/ 15297160 w 23039364"/>
              <a:gd name="connsiteY169" fmla="*/ 12134578 h 12960336"/>
              <a:gd name="connsiteX170" fmla="*/ 15297160 w 23039364"/>
              <a:gd name="connsiteY170" fmla="*/ 12261374 h 12960336"/>
              <a:gd name="connsiteX171" fmla="*/ 15386039 w 23039364"/>
              <a:gd name="connsiteY171" fmla="*/ 12261374 h 12960336"/>
              <a:gd name="connsiteX172" fmla="*/ 15386039 w 23039364"/>
              <a:gd name="connsiteY172" fmla="*/ 11939660 h 12960336"/>
              <a:gd name="connsiteX173" fmla="*/ 15297160 w 23039364"/>
              <a:gd name="connsiteY173" fmla="*/ 11939660 h 12960336"/>
              <a:gd name="connsiteX174" fmla="*/ 15297160 w 23039364"/>
              <a:gd name="connsiteY174" fmla="*/ 12056903 h 12960336"/>
              <a:gd name="connsiteX175" fmla="*/ 15200611 w 23039364"/>
              <a:gd name="connsiteY175" fmla="*/ 12056903 h 12960336"/>
              <a:gd name="connsiteX176" fmla="*/ 15200611 w 23039364"/>
              <a:gd name="connsiteY176" fmla="*/ 11939660 h 12960336"/>
              <a:gd name="connsiteX177" fmla="*/ 19961780 w 23039364"/>
              <a:gd name="connsiteY177" fmla="*/ 11937280 h 12960336"/>
              <a:gd name="connsiteX178" fmla="*/ 19795444 w 23039364"/>
              <a:gd name="connsiteY178" fmla="*/ 12113604 h 12960336"/>
              <a:gd name="connsiteX179" fmla="*/ 19948416 w 23039364"/>
              <a:gd name="connsiteY179" fmla="*/ 12265656 h 12960336"/>
              <a:gd name="connsiteX180" fmla="*/ 20024306 w 23039364"/>
              <a:gd name="connsiteY180" fmla="*/ 12254676 h 12960336"/>
              <a:gd name="connsiteX181" fmla="*/ 20013770 w 23039364"/>
              <a:gd name="connsiteY181" fmla="*/ 12175574 h 12960336"/>
              <a:gd name="connsiteX182" fmla="*/ 19965018 w 23039364"/>
              <a:gd name="connsiteY182" fmla="*/ 12184616 h 12960336"/>
              <a:gd name="connsiteX183" fmla="*/ 19893426 w 23039364"/>
              <a:gd name="connsiteY183" fmla="*/ 12098851 h 12960336"/>
              <a:gd name="connsiteX184" fmla="*/ 19961610 w 23039364"/>
              <a:gd name="connsiteY184" fmla="*/ 12017810 h 12960336"/>
              <a:gd name="connsiteX185" fmla="*/ 20013702 w 23039364"/>
              <a:gd name="connsiteY185" fmla="*/ 12024983 h 12960336"/>
              <a:gd name="connsiteX186" fmla="*/ 20023930 w 23039364"/>
              <a:gd name="connsiteY186" fmla="*/ 11944894 h 12960336"/>
              <a:gd name="connsiteX187" fmla="*/ 19961780 w 23039364"/>
              <a:gd name="connsiteY187" fmla="*/ 11937280 h 12960336"/>
              <a:gd name="connsiteX188" fmla="*/ 17644454 w 23039364"/>
              <a:gd name="connsiteY188" fmla="*/ 11937280 h 12960336"/>
              <a:gd name="connsiteX189" fmla="*/ 17478118 w 23039364"/>
              <a:gd name="connsiteY189" fmla="*/ 12113604 h 12960336"/>
              <a:gd name="connsiteX190" fmla="*/ 17631056 w 23039364"/>
              <a:gd name="connsiteY190" fmla="*/ 12265656 h 12960336"/>
              <a:gd name="connsiteX191" fmla="*/ 17707116 w 23039364"/>
              <a:gd name="connsiteY191" fmla="*/ 12254711 h 12960336"/>
              <a:gd name="connsiteX192" fmla="*/ 17696614 w 23039364"/>
              <a:gd name="connsiteY192" fmla="*/ 12175608 h 12960336"/>
              <a:gd name="connsiteX193" fmla="*/ 17647864 w 23039364"/>
              <a:gd name="connsiteY193" fmla="*/ 12184650 h 12960336"/>
              <a:gd name="connsiteX194" fmla="*/ 17576270 w 23039364"/>
              <a:gd name="connsiteY194" fmla="*/ 12098885 h 12960336"/>
              <a:gd name="connsiteX195" fmla="*/ 17644454 w 23039364"/>
              <a:gd name="connsiteY195" fmla="*/ 12017844 h 12960336"/>
              <a:gd name="connsiteX196" fmla="*/ 17696546 w 23039364"/>
              <a:gd name="connsiteY196" fmla="*/ 12025017 h 12960336"/>
              <a:gd name="connsiteX197" fmla="*/ 17706570 w 23039364"/>
              <a:gd name="connsiteY197" fmla="*/ 11944894 h 12960336"/>
              <a:gd name="connsiteX198" fmla="*/ 17644454 w 23039364"/>
              <a:gd name="connsiteY198" fmla="*/ 11937280 h 12960336"/>
              <a:gd name="connsiteX199" fmla="*/ 16265043 w 23039364"/>
              <a:gd name="connsiteY199" fmla="*/ 11933405 h 12960336"/>
              <a:gd name="connsiteX200" fmla="*/ 16130719 w 23039364"/>
              <a:gd name="connsiteY200" fmla="*/ 12038241 h 12960336"/>
              <a:gd name="connsiteX201" fmla="*/ 16251167 w 23039364"/>
              <a:gd name="connsiteY201" fmla="*/ 12167416 h 12960336"/>
              <a:gd name="connsiteX202" fmla="*/ 16215813 w 23039364"/>
              <a:gd name="connsiteY202" fmla="*/ 12191211 h 12960336"/>
              <a:gd name="connsiteX203" fmla="*/ 16146981 w 23039364"/>
              <a:gd name="connsiteY203" fmla="*/ 12179755 h 12960336"/>
              <a:gd name="connsiteX204" fmla="*/ 16142208 w 23039364"/>
              <a:gd name="connsiteY204" fmla="*/ 12260762 h 12960336"/>
              <a:gd name="connsiteX205" fmla="*/ 16208654 w 23039364"/>
              <a:gd name="connsiteY205" fmla="*/ 12267560 h 12960336"/>
              <a:gd name="connsiteX206" fmla="*/ 16346762 w 23039364"/>
              <a:gd name="connsiteY206" fmla="*/ 12154532 h 12960336"/>
              <a:gd name="connsiteX207" fmla="*/ 16226314 w 23039364"/>
              <a:gd name="connsiteY207" fmla="*/ 12029198 h 12960336"/>
              <a:gd name="connsiteX208" fmla="*/ 16261701 w 23039364"/>
              <a:gd name="connsiteY208" fmla="*/ 12006797 h 12960336"/>
              <a:gd name="connsiteX209" fmla="*/ 16319045 w 23039364"/>
              <a:gd name="connsiteY209" fmla="*/ 12015363 h 12960336"/>
              <a:gd name="connsiteX210" fmla="*/ 16323818 w 23039364"/>
              <a:gd name="connsiteY210" fmla="*/ 11938640 h 12960336"/>
              <a:gd name="connsiteX211" fmla="*/ 16265043 w 23039364"/>
              <a:gd name="connsiteY211" fmla="*/ 11933405 h 12960336"/>
              <a:gd name="connsiteX212" fmla="*/ 20934402 w 23039364"/>
              <a:gd name="connsiteY212" fmla="*/ 11932997 h 12960336"/>
              <a:gd name="connsiteX213" fmla="*/ 20770486 w 23039364"/>
              <a:gd name="connsiteY213" fmla="*/ 12105038 h 12960336"/>
              <a:gd name="connsiteX214" fmla="*/ 20921514 w 23039364"/>
              <a:gd name="connsiteY214" fmla="*/ 12268036 h 12960336"/>
              <a:gd name="connsiteX215" fmla="*/ 21085466 w 23039364"/>
              <a:gd name="connsiteY215" fmla="*/ 12095044 h 12960336"/>
              <a:gd name="connsiteX216" fmla="*/ 20934402 w 23039364"/>
              <a:gd name="connsiteY216" fmla="*/ 11932997 h 12960336"/>
              <a:gd name="connsiteX217" fmla="*/ 17900556 w 23039364"/>
              <a:gd name="connsiteY217" fmla="*/ 11932997 h 12960336"/>
              <a:gd name="connsiteX218" fmla="*/ 17736606 w 23039364"/>
              <a:gd name="connsiteY218" fmla="*/ 12105038 h 12960336"/>
              <a:gd name="connsiteX219" fmla="*/ 17887670 w 23039364"/>
              <a:gd name="connsiteY219" fmla="*/ 12268036 h 12960336"/>
              <a:gd name="connsiteX220" fmla="*/ 18051586 w 23039364"/>
              <a:gd name="connsiteY220" fmla="*/ 12095044 h 12960336"/>
              <a:gd name="connsiteX221" fmla="*/ 17900556 w 23039364"/>
              <a:gd name="connsiteY221" fmla="*/ 11932997 h 12960336"/>
              <a:gd name="connsiteX222" fmla="*/ 16923674 w 23039364"/>
              <a:gd name="connsiteY222" fmla="*/ 11932997 h 12960336"/>
              <a:gd name="connsiteX223" fmla="*/ 16759724 w 23039364"/>
              <a:gd name="connsiteY223" fmla="*/ 12105038 h 12960336"/>
              <a:gd name="connsiteX224" fmla="*/ 16910786 w 23039364"/>
              <a:gd name="connsiteY224" fmla="*/ 12268036 h 12960336"/>
              <a:gd name="connsiteX225" fmla="*/ 17074702 w 23039364"/>
              <a:gd name="connsiteY225" fmla="*/ 12095044 h 12960336"/>
              <a:gd name="connsiteX226" fmla="*/ 16923674 w 23039364"/>
              <a:gd name="connsiteY226" fmla="*/ 11932997 h 12960336"/>
              <a:gd name="connsiteX227" fmla="*/ 15602083 w 23039364"/>
              <a:gd name="connsiteY227" fmla="*/ 11932997 h 12960336"/>
              <a:gd name="connsiteX228" fmla="*/ 15438167 w 23039364"/>
              <a:gd name="connsiteY228" fmla="*/ 12105038 h 12960336"/>
              <a:gd name="connsiteX229" fmla="*/ 15589196 w 23039364"/>
              <a:gd name="connsiteY229" fmla="*/ 12268036 h 12960336"/>
              <a:gd name="connsiteX230" fmla="*/ 15753146 w 23039364"/>
              <a:gd name="connsiteY230" fmla="*/ 12095044 h 12960336"/>
              <a:gd name="connsiteX231" fmla="*/ 15602083 w 23039364"/>
              <a:gd name="connsiteY231" fmla="*/ 11932997 h 12960336"/>
              <a:gd name="connsiteX232" fmla="*/ 20414966 w 23039364"/>
              <a:gd name="connsiteY232" fmla="*/ 11762909 h 12960336"/>
              <a:gd name="connsiteX233" fmla="*/ 20414966 w 23039364"/>
              <a:gd name="connsiteY233" fmla="*/ 11850113 h 12960336"/>
              <a:gd name="connsiteX234" fmla="*/ 20502168 w 23039364"/>
              <a:gd name="connsiteY234" fmla="*/ 11850113 h 12960336"/>
              <a:gd name="connsiteX235" fmla="*/ 20502168 w 23039364"/>
              <a:gd name="connsiteY235" fmla="*/ 11762909 h 12960336"/>
              <a:gd name="connsiteX236" fmla="*/ 19841692 w 23039364"/>
              <a:gd name="connsiteY236" fmla="*/ 11626798 h 12960336"/>
              <a:gd name="connsiteX237" fmla="*/ 19842662 w 23039364"/>
              <a:gd name="connsiteY237" fmla="*/ 11626798 h 12960336"/>
              <a:gd name="connsiteX238" fmla="*/ 19849254 w 23039364"/>
              <a:gd name="connsiteY238" fmla="*/ 11656039 h 12960336"/>
              <a:gd name="connsiteX239" fmla="*/ 19857786 w 23039364"/>
              <a:gd name="connsiteY239" fmla="*/ 11683823 h 12960336"/>
              <a:gd name="connsiteX240" fmla="*/ 19857752 w 23039364"/>
              <a:gd name="connsiteY240" fmla="*/ 11683789 h 12960336"/>
              <a:gd name="connsiteX241" fmla="*/ 19870898 w 23039364"/>
              <a:gd name="connsiteY241" fmla="*/ 11725205 h 12960336"/>
              <a:gd name="connsiteX242" fmla="*/ 19814392 w 23039364"/>
              <a:gd name="connsiteY242" fmla="*/ 11725205 h 12960336"/>
              <a:gd name="connsiteX243" fmla="*/ 19825596 w 23039364"/>
              <a:gd name="connsiteY243" fmla="*/ 11689165 h 12960336"/>
              <a:gd name="connsiteX244" fmla="*/ 19835100 w 23039364"/>
              <a:gd name="connsiteY244" fmla="*/ 11657011 h 12960336"/>
              <a:gd name="connsiteX245" fmla="*/ 19841692 w 23039364"/>
              <a:gd name="connsiteY245" fmla="*/ 11626798 h 12960336"/>
              <a:gd name="connsiteX246" fmla="*/ 19322704 w 23039364"/>
              <a:gd name="connsiteY246" fmla="*/ 11592701 h 12960336"/>
              <a:gd name="connsiteX247" fmla="*/ 19326104 w 23039364"/>
              <a:gd name="connsiteY247" fmla="*/ 11592701 h 12960336"/>
              <a:gd name="connsiteX248" fmla="*/ 19358986 w 23039364"/>
              <a:gd name="connsiteY248" fmla="*/ 11604321 h 12960336"/>
              <a:gd name="connsiteX249" fmla="*/ 19358952 w 23039364"/>
              <a:gd name="connsiteY249" fmla="*/ 11604321 h 12960336"/>
              <a:gd name="connsiteX250" fmla="*/ 19368456 w 23039364"/>
              <a:gd name="connsiteY250" fmla="*/ 11631932 h 12960336"/>
              <a:gd name="connsiteX251" fmla="*/ 19355068 w 23039364"/>
              <a:gd name="connsiteY251" fmla="*/ 11662942 h 12960336"/>
              <a:gd name="connsiteX252" fmla="*/ 19324126 w 23039364"/>
              <a:gd name="connsiteY252" fmla="*/ 11673591 h 12960336"/>
              <a:gd name="connsiteX253" fmla="*/ 19321212 w 23039364"/>
              <a:gd name="connsiteY253" fmla="*/ 11673591 h 12960336"/>
              <a:gd name="connsiteX254" fmla="*/ 19317328 w 23039364"/>
              <a:gd name="connsiteY254" fmla="*/ 11673105 h 12960336"/>
              <a:gd name="connsiteX255" fmla="*/ 19317328 w 23039364"/>
              <a:gd name="connsiteY255" fmla="*/ 11593187 h 12960336"/>
              <a:gd name="connsiteX256" fmla="*/ 19322704 w 23039364"/>
              <a:gd name="connsiteY256" fmla="*/ 11592701 h 12960336"/>
              <a:gd name="connsiteX257" fmla="*/ 21594418 w 23039364"/>
              <a:gd name="connsiteY257" fmla="*/ 11522287 h 12960336"/>
              <a:gd name="connsiteX258" fmla="*/ 21594418 w 23039364"/>
              <a:gd name="connsiteY258" fmla="*/ 12262759 h 12960336"/>
              <a:gd name="connsiteX259" fmla="*/ 22334892 w 23039364"/>
              <a:gd name="connsiteY259" fmla="*/ 12262759 h 12960336"/>
              <a:gd name="connsiteX260" fmla="*/ 22334892 w 23039364"/>
              <a:gd name="connsiteY260" fmla="*/ 11522287 h 12960336"/>
              <a:gd name="connsiteX261" fmla="*/ 20589406 w 23039364"/>
              <a:gd name="connsiteY261" fmla="*/ 11521141 h 12960336"/>
              <a:gd name="connsiteX262" fmla="*/ 20589406 w 23039364"/>
              <a:gd name="connsiteY262" fmla="*/ 11849974 h 12960336"/>
              <a:gd name="connsiteX263" fmla="*/ 20676610 w 23039364"/>
              <a:gd name="connsiteY263" fmla="*/ 11849974 h 12960336"/>
              <a:gd name="connsiteX264" fmla="*/ 20676610 w 23039364"/>
              <a:gd name="connsiteY264" fmla="*/ 11715527 h 12960336"/>
              <a:gd name="connsiteX265" fmla="*/ 20674180 w 23039364"/>
              <a:gd name="connsiteY265" fmla="*/ 11663393 h 12960336"/>
              <a:gd name="connsiteX266" fmla="*/ 20706822 w 23039364"/>
              <a:gd name="connsiteY266" fmla="*/ 11737450 h 12960336"/>
              <a:gd name="connsiteX267" fmla="*/ 20761870 w 23039364"/>
              <a:gd name="connsiteY267" fmla="*/ 11849974 h 12960336"/>
              <a:gd name="connsiteX268" fmla="*/ 20876858 w 23039364"/>
              <a:gd name="connsiteY268" fmla="*/ 11849974 h 12960336"/>
              <a:gd name="connsiteX269" fmla="*/ 20876858 w 23039364"/>
              <a:gd name="connsiteY269" fmla="*/ 11521141 h 12960336"/>
              <a:gd name="connsiteX270" fmla="*/ 20789654 w 23039364"/>
              <a:gd name="connsiteY270" fmla="*/ 11521141 h 12960336"/>
              <a:gd name="connsiteX271" fmla="*/ 20789654 w 23039364"/>
              <a:gd name="connsiteY271" fmla="*/ 11636128 h 12960336"/>
              <a:gd name="connsiteX272" fmla="*/ 20793054 w 23039364"/>
              <a:gd name="connsiteY272" fmla="*/ 11704323 h 12960336"/>
              <a:gd name="connsiteX273" fmla="*/ 20753094 w 23039364"/>
              <a:gd name="connsiteY273" fmla="*/ 11619063 h 12960336"/>
              <a:gd name="connsiteX274" fmla="*/ 20705366 w 23039364"/>
              <a:gd name="connsiteY274" fmla="*/ 11521141 h 12960336"/>
              <a:gd name="connsiteX275" fmla="*/ 21186926 w 23039364"/>
              <a:gd name="connsiteY275" fmla="*/ 11521106 h 12960336"/>
              <a:gd name="connsiteX276" fmla="*/ 21186926 w 23039364"/>
              <a:gd name="connsiteY276" fmla="*/ 11599048 h 12960336"/>
              <a:gd name="connsiteX277" fmla="*/ 21258068 w 23039364"/>
              <a:gd name="connsiteY277" fmla="*/ 11599048 h 12960336"/>
              <a:gd name="connsiteX278" fmla="*/ 21258068 w 23039364"/>
              <a:gd name="connsiteY278" fmla="*/ 11849974 h 12960336"/>
              <a:gd name="connsiteX279" fmla="*/ 21348706 w 23039364"/>
              <a:gd name="connsiteY279" fmla="*/ 11849974 h 12960336"/>
              <a:gd name="connsiteX280" fmla="*/ 21348706 w 23039364"/>
              <a:gd name="connsiteY280" fmla="*/ 11599048 h 12960336"/>
              <a:gd name="connsiteX281" fmla="*/ 21419814 w 23039364"/>
              <a:gd name="connsiteY281" fmla="*/ 11599048 h 12960336"/>
              <a:gd name="connsiteX282" fmla="*/ 21419814 w 23039364"/>
              <a:gd name="connsiteY282" fmla="*/ 11521106 h 12960336"/>
              <a:gd name="connsiteX283" fmla="*/ 20948452 w 23039364"/>
              <a:gd name="connsiteY283" fmla="*/ 11521106 h 12960336"/>
              <a:gd name="connsiteX284" fmla="*/ 20948452 w 23039364"/>
              <a:gd name="connsiteY284" fmla="*/ 11849974 h 12960336"/>
              <a:gd name="connsiteX285" fmla="*/ 21140930 w 23039364"/>
              <a:gd name="connsiteY285" fmla="*/ 11849974 h 12960336"/>
              <a:gd name="connsiteX286" fmla="*/ 21140930 w 23039364"/>
              <a:gd name="connsiteY286" fmla="*/ 11771512 h 12960336"/>
              <a:gd name="connsiteX287" fmla="*/ 21039090 w 23039364"/>
              <a:gd name="connsiteY287" fmla="*/ 11771512 h 12960336"/>
              <a:gd name="connsiteX288" fmla="*/ 21039090 w 23039364"/>
              <a:gd name="connsiteY288" fmla="*/ 11718406 h 12960336"/>
              <a:gd name="connsiteX289" fmla="*/ 21135554 w 23039364"/>
              <a:gd name="connsiteY289" fmla="*/ 11718406 h 12960336"/>
              <a:gd name="connsiteX290" fmla="*/ 21135554 w 23039364"/>
              <a:gd name="connsiteY290" fmla="*/ 11644349 h 12960336"/>
              <a:gd name="connsiteX291" fmla="*/ 21039090 w 23039364"/>
              <a:gd name="connsiteY291" fmla="*/ 11644349 h 12960336"/>
              <a:gd name="connsiteX292" fmla="*/ 21039090 w 23039364"/>
              <a:gd name="connsiteY292" fmla="*/ 11598077 h 12960336"/>
              <a:gd name="connsiteX293" fmla="*/ 21140930 w 23039364"/>
              <a:gd name="connsiteY293" fmla="*/ 11598077 h 12960336"/>
              <a:gd name="connsiteX294" fmla="*/ 21140930 w 23039364"/>
              <a:gd name="connsiteY294" fmla="*/ 11521106 h 12960336"/>
              <a:gd name="connsiteX295" fmla="*/ 20040274 w 23039364"/>
              <a:gd name="connsiteY295" fmla="*/ 11521072 h 12960336"/>
              <a:gd name="connsiteX296" fmla="*/ 20040274 w 23039364"/>
              <a:gd name="connsiteY296" fmla="*/ 11849939 h 12960336"/>
              <a:gd name="connsiteX297" fmla="*/ 20127478 w 23039364"/>
              <a:gd name="connsiteY297" fmla="*/ 11849939 h 12960336"/>
              <a:gd name="connsiteX298" fmla="*/ 20127478 w 23039364"/>
              <a:gd name="connsiteY298" fmla="*/ 11715459 h 12960336"/>
              <a:gd name="connsiteX299" fmla="*/ 20126992 w 23039364"/>
              <a:gd name="connsiteY299" fmla="*/ 11688680 h 12960336"/>
              <a:gd name="connsiteX300" fmla="*/ 20125050 w 23039364"/>
              <a:gd name="connsiteY300" fmla="*/ 11663358 h 12960336"/>
              <a:gd name="connsiteX301" fmla="*/ 20139654 w 23039364"/>
              <a:gd name="connsiteY301" fmla="*/ 11698913 h 12960336"/>
              <a:gd name="connsiteX302" fmla="*/ 20157690 w 23039364"/>
              <a:gd name="connsiteY302" fmla="*/ 11737415 h 12960336"/>
              <a:gd name="connsiteX303" fmla="*/ 20212738 w 23039364"/>
              <a:gd name="connsiteY303" fmla="*/ 11849975 h 12960336"/>
              <a:gd name="connsiteX304" fmla="*/ 20212774 w 23039364"/>
              <a:gd name="connsiteY304" fmla="*/ 11849975 h 12960336"/>
              <a:gd name="connsiteX305" fmla="*/ 20327762 w 23039364"/>
              <a:gd name="connsiteY305" fmla="*/ 11849975 h 12960336"/>
              <a:gd name="connsiteX306" fmla="*/ 20327762 w 23039364"/>
              <a:gd name="connsiteY306" fmla="*/ 11521072 h 12960336"/>
              <a:gd name="connsiteX307" fmla="*/ 20240558 w 23039364"/>
              <a:gd name="connsiteY307" fmla="*/ 11521072 h 12960336"/>
              <a:gd name="connsiteX308" fmla="*/ 20240558 w 23039364"/>
              <a:gd name="connsiteY308" fmla="*/ 11636059 h 12960336"/>
              <a:gd name="connsiteX309" fmla="*/ 20241286 w 23039364"/>
              <a:gd name="connsiteY309" fmla="*/ 11669429 h 12960336"/>
              <a:gd name="connsiteX310" fmla="*/ 20243958 w 23039364"/>
              <a:gd name="connsiteY310" fmla="*/ 11704254 h 12960336"/>
              <a:gd name="connsiteX311" fmla="*/ 20225192 w 23039364"/>
              <a:gd name="connsiteY311" fmla="*/ 11662595 h 12960336"/>
              <a:gd name="connsiteX312" fmla="*/ 20203998 w 23039364"/>
              <a:gd name="connsiteY312" fmla="*/ 11618994 h 12960336"/>
              <a:gd name="connsiteX313" fmla="*/ 20156234 w 23039364"/>
              <a:gd name="connsiteY313" fmla="*/ 11521072 h 12960336"/>
              <a:gd name="connsiteX314" fmla="*/ 19793476 w 23039364"/>
              <a:gd name="connsiteY314" fmla="*/ 11521072 h 12960336"/>
              <a:gd name="connsiteX315" fmla="*/ 19686224 w 23039364"/>
              <a:gd name="connsiteY315" fmla="*/ 11849975 h 12960336"/>
              <a:gd name="connsiteX316" fmla="*/ 19775890 w 23039364"/>
              <a:gd name="connsiteY316" fmla="*/ 11849975 h 12960336"/>
              <a:gd name="connsiteX317" fmla="*/ 19792470 w 23039364"/>
              <a:gd name="connsiteY317" fmla="*/ 11796383 h 12960336"/>
              <a:gd name="connsiteX318" fmla="*/ 19893826 w 23039364"/>
              <a:gd name="connsiteY318" fmla="*/ 11796383 h 12960336"/>
              <a:gd name="connsiteX319" fmla="*/ 19910892 w 23039364"/>
              <a:gd name="connsiteY319" fmla="*/ 11849975 h 12960336"/>
              <a:gd name="connsiteX320" fmla="*/ 19910928 w 23039364"/>
              <a:gd name="connsiteY320" fmla="*/ 11849975 h 12960336"/>
              <a:gd name="connsiteX321" fmla="*/ 20009820 w 23039364"/>
              <a:gd name="connsiteY321" fmla="*/ 11849975 h 12960336"/>
              <a:gd name="connsiteX322" fmla="*/ 19897260 w 23039364"/>
              <a:gd name="connsiteY322" fmla="*/ 11521072 h 12960336"/>
              <a:gd name="connsiteX323" fmla="*/ 19497214 w 23039364"/>
              <a:gd name="connsiteY323" fmla="*/ 11521072 h 12960336"/>
              <a:gd name="connsiteX324" fmla="*/ 19497214 w 23039364"/>
              <a:gd name="connsiteY324" fmla="*/ 11849975 h 12960336"/>
              <a:gd name="connsiteX325" fmla="*/ 19647548 w 23039364"/>
              <a:gd name="connsiteY325" fmla="*/ 11849975 h 12960336"/>
              <a:gd name="connsiteX326" fmla="*/ 19676130 w 23039364"/>
              <a:gd name="connsiteY326" fmla="*/ 11769084 h 12960336"/>
              <a:gd name="connsiteX327" fmla="*/ 19587852 w 23039364"/>
              <a:gd name="connsiteY327" fmla="*/ 11769084 h 12960336"/>
              <a:gd name="connsiteX328" fmla="*/ 19587852 w 23039364"/>
              <a:gd name="connsiteY328" fmla="*/ 11521072 h 12960336"/>
              <a:gd name="connsiteX329" fmla="*/ 19326104 w 23039364"/>
              <a:gd name="connsiteY329" fmla="*/ 11518644 h 12960336"/>
              <a:gd name="connsiteX330" fmla="*/ 19274212 w 23039364"/>
              <a:gd name="connsiteY330" fmla="*/ 11519373 h 12960336"/>
              <a:gd name="connsiteX331" fmla="*/ 19226690 w 23039364"/>
              <a:gd name="connsiteY331" fmla="*/ 11521072 h 12960336"/>
              <a:gd name="connsiteX332" fmla="*/ 19226690 w 23039364"/>
              <a:gd name="connsiteY332" fmla="*/ 11850009 h 12960336"/>
              <a:gd name="connsiteX333" fmla="*/ 19317294 w 23039364"/>
              <a:gd name="connsiteY333" fmla="*/ 11850009 h 12960336"/>
              <a:gd name="connsiteX334" fmla="*/ 19317294 w 23039364"/>
              <a:gd name="connsiteY334" fmla="*/ 11748653 h 12960336"/>
              <a:gd name="connsiteX335" fmla="*/ 19325582 w 23039364"/>
              <a:gd name="connsiteY335" fmla="*/ 11749139 h 12960336"/>
              <a:gd name="connsiteX336" fmla="*/ 19330960 w 23039364"/>
              <a:gd name="connsiteY336" fmla="*/ 11749139 h 12960336"/>
              <a:gd name="connsiteX337" fmla="*/ 19388714 w 23039364"/>
              <a:gd name="connsiteY337" fmla="*/ 11739392 h 12960336"/>
              <a:gd name="connsiteX338" fmla="*/ 19429644 w 23039364"/>
              <a:gd name="connsiteY338" fmla="*/ 11713065 h 12960336"/>
              <a:gd name="connsiteX339" fmla="*/ 19453994 w 23039364"/>
              <a:gd name="connsiteY339" fmla="*/ 11674562 h 12960336"/>
              <a:gd name="connsiteX340" fmla="*/ 19462042 w 23039364"/>
              <a:gd name="connsiteY340" fmla="*/ 11628776 h 12960336"/>
              <a:gd name="connsiteX341" fmla="*/ 19427216 w 23039364"/>
              <a:gd name="connsiteY341" fmla="*/ 11546428 h 12960336"/>
              <a:gd name="connsiteX342" fmla="*/ 19326104 w 23039364"/>
              <a:gd name="connsiteY342" fmla="*/ 11518644 h 12960336"/>
              <a:gd name="connsiteX343" fmla="*/ 0 w 23039364"/>
              <a:gd name="connsiteY343" fmla="*/ 0 h 12960336"/>
              <a:gd name="connsiteX344" fmla="*/ 23039364 w 23039364"/>
              <a:gd name="connsiteY344" fmla="*/ 0 h 12960336"/>
              <a:gd name="connsiteX345" fmla="*/ 23039364 w 23039364"/>
              <a:gd name="connsiteY345" fmla="*/ 12960336 h 12960336"/>
              <a:gd name="connsiteX346" fmla="*/ 0 w 23039364"/>
              <a:gd name="connsiteY346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3039364" h="12960336">
                <a:moveTo>
                  <a:pt x="20207450" y="12043068"/>
                </a:moveTo>
                <a:lnTo>
                  <a:pt x="20208406" y="12043068"/>
                </a:lnTo>
                <a:cubicBezTo>
                  <a:pt x="20212054" y="12061982"/>
                  <a:pt x="20216998" y="12080620"/>
                  <a:pt x="20223234" y="12098851"/>
                </a:cubicBezTo>
                <a:lnTo>
                  <a:pt x="20236122" y="12139337"/>
                </a:lnTo>
                <a:lnTo>
                  <a:pt x="20180688" y="12139337"/>
                </a:lnTo>
                <a:lnTo>
                  <a:pt x="20191700" y="12104086"/>
                </a:lnTo>
                <a:cubicBezTo>
                  <a:pt x="20198450" y="12084159"/>
                  <a:pt x="20203702" y="12063766"/>
                  <a:pt x="20207450" y="12043068"/>
                </a:cubicBezTo>
                <a:close/>
                <a:moveTo>
                  <a:pt x="20927720" y="12014003"/>
                </a:moveTo>
                <a:cubicBezTo>
                  <a:pt x="20970266" y="12014003"/>
                  <a:pt x="20990826" y="12043068"/>
                  <a:pt x="20990826" y="12099327"/>
                </a:cubicBezTo>
                <a:cubicBezTo>
                  <a:pt x="20990826" y="12167484"/>
                  <a:pt x="20953526" y="12186520"/>
                  <a:pt x="20925810" y="12186520"/>
                </a:cubicBezTo>
                <a:cubicBezTo>
                  <a:pt x="20882786" y="12186520"/>
                  <a:pt x="20865126" y="12153172"/>
                  <a:pt x="20865126" y="12098375"/>
                </a:cubicBezTo>
                <a:cubicBezTo>
                  <a:pt x="20865126" y="12037799"/>
                  <a:pt x="20896662" y="12014003"/>
                  <a:pt x="20927720" y="12014003"/>
                </a:cubicBezTo>
                <a:close/>
                <a:moveTo>
                  <a:pt x="17893874" y="12014003"/>
                </a:moveTo>
                <a:cubicBezTo>
                  <a:pt x="17936592" y="12014003"/>
                  <a:pt x="17957046" y="12043068"/>
                  <a:pt x="17956946" y="12099327"/>
                </a:cubicBezTo>
                <a:cubicBezTo>
                  <a:pt x="17956946" y="12167484"/>
                  <a:pt x="17919682" y="12186520"/>
                  <a:pt x="17891966" y="12186520"/>
                </a:cubicBezTo>
                <a:cubicBezTo>
                  <a:pt x="17848940" y="12186520"/>
                  <a:pt x="17831246" y="12153172"/>
                  <a:pt x="17831246" y="12098375"/>
                </a:cubicBezTo>
                <a:cubicBezTo>
                  <a:pt x="17831246" y="12037799"/>
                  <a:pt x="17862816" y="12014003"/>
                  <a:pt x="17893874" y="12014003"/>
                </a:cubicBezTo>
                <a:close/>
                <a:moveTo>
                  <a:pt x="16916992" y="12014003"/>
                </a:moveTo>
                <a:cubicBezTo>
                  <a:pt x="16959538" y="12014003"/>
                  <a:pt x="16980098" y="12043068"/>
                  <a:pt x="16980098" y="12099327"/>
                </a:cubicBezTo>
                <a:cubicBezTo>
                  <a:pt x="16980098" y="12167484"/>
                  <a:pt x="16942800" y="12186520"/>
                  <a:pt x="16915082" y="12186520"/>
                </a:cubicBezTo>
                <a:cubicBezTo>
                  <a:pt x="16872058" y="12186520"/>
                  <a:pt x="16854364" y="12153172"/>
                  <a:pt x="16854364" y="12098375"/>
                </a:cubicBezTo>
                <a:cubicBezTo>
                  <a:pt x="16854364" y="12037799"/>
                  <a:pt x="16885934" y="12014003"/>
                  <a:pt x="16916992" y="12014003"/>
                </a:cubicBezTo>
                <a:close/>
                <a:moveTo>
                  <a:pt x="15595401" y="12014003"/>
                </a:moveTo>
                <a:cubicBezTo>
                  <a:pt x="15637948" y="12014003"/>
                  <a:pt x="15658506" y="12043068"/>
                  <a:pt x="15658506" y="12099327"/>
                </a:cubicBezTo>
                <a:cubicBezTo>
                  <a:pt x="15658506" y="12167484"/>
                  <a:pt x="15621209" y="12186520"/>
                  <a:pt x="15593491" y="12186520"/>
                </a:cubicBezTo>
                <a:cubicBezTo>
                  <a:pt x="15550467" y="12186520"/>
                  <a:pt x="15532807" y="12153172"/>
                  <a:pt x="15532807" y="12098375"/>
                </a:cubicBezTo>
                <a:cubicBezTo>
                  <a:pt x="15532807" y="12037799"/>
                  <a:pt x="15564342" y="12014003"/>
                  <a:pt x="15595401" y="12014003"/>
                </a:cubicBezTo>
                <a:close/>
                <a:moveTo>
                  <a:pt x="21137558" y="11939660"/>
                </a:moveTo>
                <a:lnTo>
                  <a:pt x="21137558" y="12261374"/>
                </a:lnTo>
                <a:lnTo>
                  <a:pt x="21223098" y="12261374"/>
                </a:lnTo>
                <a:lnTo>
                  <a:pt x="21223098" y="12129819"/>
                </a:lnTo>
                <a:cubicBezTo>
                  <a:pt x="21223302" y="12112792"/>
                  <a:pt x="21222518" y="12095764"/>
                  <a:pt x="21220710" y="12078829"/>
                </a:cubicBezTo>
                <a:cubicBezTo>
                  <a:pt x="21228892" y="12100279"/>
                  <a:pt x="21240314" y="12126012"/>
                  <a:pt x="21252758" y="12151269"/>
                </a:cubicBezTo>
                <a:lnTo>
                  <a:pt x="21306758" y="12261374"/>
                </a:lnTo>
                <a:lnTo>
                  <a:pt x="21419470" y="12261374"/>
                </a:lnTo>
                <a:lnTo>
                  <a:pt x="21419470" y="11939660"/>
                </a:lnTo>
                <a:lnTo>
                  <a:pt x="21333898" y="11939660"/>
                </a:lnTo>
                <a:lnTo>
                  <a:pt x="21333898" y="12052144"/>
                </a:lnTo>
                <a:cubicBezTo>
                  <a:pt x="21333898" y="12074430"/>
                  <a:pt x="21335022" y="12096703"/>
                  <a:pt x="21337306" y="12118873"/>
                </a:cubicBezTo>
                <a:cubicBezTo>
                  <a:pt x="21326328" y="12093242"/>
                  <a:pt x="21311976" y="12064042"/>
                  <a:pt x="21298100" y="12035453"/>
                </a:cubicBezTo>
                <a:lnTo>
                  <a:pt x="21251326" y="11939660"/>
                </a:lnTo>
                <a:close/>
                <a:moveTo>
                  <a:pt x="20629480" y="11939660"/>
                </a:moveTo>
                <a:lnTo>
                  <a:pt x="20629480" y="12261374"/>
                </a:lnTo>
                <a:lnTo>
                  <a:pt x="20718530" y="12261374"/>
                </a:lnTo>
                <a:lnTo>
                  <a:pt x="20718530" y="11939660"/>
                </a:lnTo>
                <a:close/>
                <a:moveTo>
                  <a:pt x="20358002" y="11939660"/>
                </a:moveTo>
                <a:lnTo>
                  <a:pt x="20358002" y="12015907"/>
                </a:lnTo>
                <a:lnTo>
                  <a:pt x="20427754" y="12015907"/>
                </a:lnTo>
                <a:lnTo>
                  <a:pt x="20427754" y="12261374"/>
                </a:lnTo>
                <a:lnTo>
                  <a:pt x="20516670" y="12261374"/>
                </a:lnTo>
                <a:lnTo>
                  <a:pt x="20516670" y="12015907"/>
                </a:lnTo>
                <a:lnTo>
                  <a:pt x="20586422" y="12015907"/>
                </a:lnTo>
                <a:lnTo>
                  <a:pt x="20586422" y="11939660"/>
                </a:lnTo>
                <a:close/>
                <a:moveTo>
                  <a:pt x="20160130" y="11939660"/>
                </a:moveTo>
                <a:lnTo>
                  <a:pt x="20054990" y="12261374"/>
                </a:lnTo>
                <a:lnTo>
                  <a:pt x="20142948" y="12261374"/>
                </a:lnTo>
                <a:lnTo>
                  <a:pt x="20159176" y="12208922"/>
                </a:lnTo>
                <a:lnTo>
                  <a:pt x="20258590" y="12208922"/>
                </a:lnTo>
                <a:lnTo>
                  <a:pt x="20275330" y="12261374"/>
                </a:lnTo>
                <a:lnTo>
                  <a:pt x="20372354" y="12261374"/>
                </a:lnTo>
                <a:lnTo>
                  <a:pt x="20261964" y="11939660"/>
                </a:lnTo>
                <a:close/>
                <a:moveTo>
                  <a:pt x="19656346" y="11939660"/>
                </a:moveTo>
                <a:lnTo>
                  <a:pt x="19656346" y="12261374"/>
                </a:lnTo>
                <a:lnTo>
                  <a:pt x="19745260" y="12261374"/>
                </a:lnTo>
                <a:lnTo>
                  <a:pt x="19745260" y="11939660"/>
                </a:lnTo>
                <a:close/>
                <a:moveTo>
                  <a:pt x="19305674" y="11939660"/>
                </a:moveTo>
                <a:lnTo>
                  <a:pt x="19305674" y="12261374"/>
                </a:lnTo>
                <a:lnTo>
                  <a:pt x="19391246" y="12261374"/>
                </a:lnTo>
                <a:lnTo>
                  <a:pt x="19391246" y="12129819"/>
                </a:lnTo>
                <a:cubicBezTo>
                  <a:pt x="19391450" y="12112788"/>
                  <a:pt x="19390630" y="12095764"/>
                  <a:pt x="19388824" y="12078829"/>
                </a:cubicBezTo>
                <a:cubicBezTo>
                  <a:pt x="19397006" y="12100279"/>
                  <a:pt x="19408426" y="12126012"/>
                  <a:pt x="19420870" y="12151269"/>
                </a:cubicBezTo>
                <a:lnTo>
                  <a:pt x="19474874" y="12261374"/>
                </a:lnTo>
                <a:lnTo>
                  <a:pt x="19587786" y="12261374"/>
                </a:lnTo>
                <a:lnTo>
                  <a:pt x="19587786" y="11939660"/>
                </a:lnTo>
                <a:lnTo>
                  <a:pt x="19502214" y="11939660"/>
                </a:lnTo>
                <a:lnTo>
                  <a:pt x="19502214" y="12052144"/>
                </a:lnTo>
                <a:cubicBezTo>
                  <a:pt x="19502214" y="12074430"/>
                  <a:pt x="19503342" y="12096703"/>
                  <a:pt x="19505624" y="12118873"/>
                </a:cubicBezTo>
                <a:cubicBezTo>
                  <a:pt x="19494646" y="12093242"/>
                  <a:pt x="19480294" y="12064042"/>
                  <a:pt x="19466452" y="12035453"/>
                </a:cubicBezTo>
                <a:lnTo>
                  <a:pt x="19419610" y="11939660"/>
                </a:lnTo>
                <a:close/>
                <a:moveTo>
                  <a:pt x="18967342" y="11939660"/>
                </a:moveTo>
                <a:lnTo>
                  <a:pt x="18967342" y="12145082"/>
                </a:lnTo>
                <a:cubicBezTo>
                  <a:pt x="18967342" y="12213239"/>
                  <a:pt x="18994580" y="12268036"/>
                  <a:pt x="19098290" y="12268036"/>
                </a:cubicBezTo>
                <a:cubicBezTo>
                  <a:pt x="19184816" y="12268036"/>
                  <a:pt x="19238922" y="12227040"/>
                  <a:pt x="19238922" y="12133796"/>
                </a:cubicBezTo>
                <a:lnTo>
                  <a:pt x="19238922" y="11939660"/>
                </a:lnTo>
                <a:lnTo>
                  <a:pt x="19150860" y="11939660"/>
                </a:lnTo>
                <a:lnTo>
                  <a:pt x="19150860" y="12138385"/>
                </a:lnTo>
                <a:cubicBezTo>
                  <a:pt x="19150860" y="12178430"/>
                  <a:pt x="19139406" y="12193693"/>
                  <a:pt x="19103540" y="12193693"/>
                </a:cubicBezTo>
                <a:cubicBezTo>
                  <a:pt x="19066754" y="12193693"/>
                  <a:pt x="19056220" y="12175098"/>
                  <a:pt x="19056220" y="12140799"/>
                </a:cubicBezTo>
                <a:lnTo>
                  <a:pt x="19056220" y="11939660"/>
                </a:lnTo>
                <a:close/>
                <a:moveTo>
                  <a:pt x="18568938" y="11939660"/>
                </a:moveTo>
                <a:lnTo>
                  <a:pt x="18515414" y="12261374"/>
                </a:lnTo>
                <a:lnTo>
                  <a:pt x="18604770" y="12261374"/>
                </a:lnTo>
                <a:lnTo>
                  <a:pt x="18618166" y="12161739"/>
                </a:lnTo>
                <a:cubicBezTo>
                  <a:pt x="18621508" y="12137434"/>
                  <a:pt x="18624850" y="12113128"/>
                  <a:pt x="18627714" y="12081208"/>
                </a:cubicBezTo>
                <a:lnTo>
                  <a:pt x="18628666" y="12081208"/>
                </a:lnTo>
                <a:cubicBezTo>
                  <a:pt x="18633338" y="12113295"/>
                  <a:pt x="18640362" y="12144994"/>
                  <a:pt x="18649702" y="12176050"/>
                </a:cubicBezTo>
                <a:lnTo>
                  <a:pt x="18675034" y="12261374"/>
                </a:lnTo>
                <a:lnTo>
                  <a:pt x="18758218" y="12261374"/>
                </a:lnTo>
                <a:lnTo>
                  <a:pt x="18783856" y="12165648"/>
                </a:lnTo>
                <a:cubicBezTo>
                  <a:pt x="18791970" y="12136074"/>
                  <a:pt x="18798174" y="12109389"/>
                  <a:pt x="18803458" y="12081276"/>
                </a:cubicBezTo>
                <a:lnTo>
                  <a:pt x="18804414" y="12081276"/>
                </a:lnTo>
                <a:cubicBezTo>
                  <a:pt x="18807142" y="12108913"/>
                  <a:pt x="18810550" y="12132742"/>
                  <a:pt x="18813958" y="12154192"/>
                </a:cubicBezTo>
                <a:lnTo>
                  <a:pt x="18831654" y="12261374"/>
                </a:lnTo>
                <a:lnTo>
                  <a:pt x="18925034" y="12261374"/>
                </a:lnTo>
                <a:lnTo>
                  <a:pt x="18871950" y="11939660"/>
                </a:lnTo>
                <a:lnTo>
                  <a:pt x="18774446" y="11939660"/>
                </a:lnTo>
                <a:lnTo>
                  <a:pt x="18740046" y="12049764"/>
                </a:lnTo>
                <a:cubicBezTo>
                  <a:pt x="18732034" y="12074066"/>
                  <a:pt x="18725796" y="12098912"/>
                  <a:pt x="18721398" y="12124108"/>
                </a:cubicBezTo>
                <a:lnTo>
                  <a:pt x="18720444" y="12124108"/>
                </a:lnTo>
                <a:cubicBezTo>
                  <a:pt x="18716114" y="12099510"/>
                  <a:pt x="18710422" y="12075168"/>
                  <a:pt x="18703398" y="12051192"/>
                </a:cubicBezTo>
                <a:lnTo>
                  <a:pt x="18669306" y="11939660"/>
                </a:lnTo>
                <a:close/>
                <a:moveTo>
                  <a:pt x="18129180" y="11939660"/>
                </a:moveTo>
                <a:lnTo>
                  <a:pt x="18075622" y="12261374"/>
                </a:lnTo>
                <a:lnTo>
                  <a:pt x="18165010" y="12261374"/>
                </a:lnTo>
                <a:lnTo>
                  <a:pt x="18178410" y="12161739"/>
                </a:lnTo>
                <a:cubicBezTo>
                  <a:pt x="18181750" y="12137434"/>
                  <a:pt x="18185090" y="12113128"/>
                  <a:pt x="18187954" y="12081208"/>
                </a:cubicBezTo>
                <a:lnTo>
                  <a:pt x="18188910" y="12081208"/>
                </a:lnTo>
                <a:cubicBezTo>
                  <a:pt x="18193546" y="12113298"/>
                  <a:pt x="18200602" y="12144997"/>
                  <a:pt x="18209946" y="12176050"/>
                </a:cubicBezTo>
                <a:lnTo>
                  <a:pt x="18235274" y="12261374"/>
                </a:lnTo>
                <a:lnTo>
                  <a:pt x="18318426" y="12261374"/>
                </a:lnTo>
                <a:lnTo>
                  <a:pt x="18344098" y="12165648"/>
                </a:lnTo>
                <a:cubicBezTo>
                  <a:pt x="18352246" y="12136074"/>
                  <a:pt x="18358450" y="12109389"/>
                  <a:pt x="18363702" y="12081276"/>
                </a:cubicBezTo>
                <a:lnTo>
                  <a:pt x="18364656" y="12081276"/>
                </a:lnTo>
                <a:cubicBezTo>
                  <a:pt x="18367418" y="12108913"/>
                  <a:pt x="18370826" y="12132742"/>
                  <a:pt x="18374236" y="12154192"/>
                </a:cubicBezTo>
                <a:lnTo>
                  <a:pt x="18391896" y="12261374"/>
                </a:lnTo>
                <a:lnTo>
                  <a:pt x="18485242" y="12261374"/>
                </a:lnTo>
                <a:lnTo>
                  <a:pt x="18432194" y="11939660"/>
                </a:lnTo>
                <a:lnTo>
                  <a:pt x="18334688" y="11939660"/>
                </a:lnTo>
                <a:lnTo>
                  <a:pt x="18300290" y="12049764"/>
                </a:lnTo>
                <a:cubicBezTo>
                  <a:pt x="18292278" y="12074060"/>
                  <a:pt x="18286038" y="12098909"/>
                  <a:pt x="18281642" y="12124108"/>
                </a:cubicBezTo>
                <a:lnTo>
                  <a:pt x="18280686" y="12124108"/>
                </a:lnTo>
                <a:cubicBezTo>
                  <a:pt x="18276288" y="12099510"/>
                  <a:pt x="18270526" y="12075171"/>
                  <a:pt x="18263470" y="12051192"/>
                </a:cubicBezTo>
                <a:lnTo>
                  <a:pt x="18229548" y="11939660"/>
                </a:lnTo>
                <a:close/>
                <a:moveTo>
                  <a:pt x="17125842" y="11939660"/>
                </a:moveTo>
                <a:lnTo>
                  <a:pt x="17125842" y="12261374"/>
                </a:lnTo>
                <a:lnTo>
                  <a:pt x="17214754" y="12261374"/>
                </a:lnTo>
                <a:lnTo>
                  <a:pt x="17214754" y="12140799"/>
                </a:lnTo>
                <a:lnTo>
                  <a:pt x="17304622" y="12140799"/>
                </a:lnTo>
                <a:lnTo>
                  <a:pt x="17304622" y="12067883"/>
                </a:lnTo>
                <a:lnTo>
                  <a:pt x="17214754" y="12067883"/>
                </a:lnTo>
                <a:lnTo>
                  <a:pt x="17214754" y="12015907"/>
                </a:lnTo>
                <a:lnTo>
                  <a:pt x="17309940" y="12015907"/>
                </a:lnTo>
                <a:lnTo>
                  <a:pt x="17309940" y="11939660"/>
                </a:lnTo>
                <a:close/>
                <a:moveTo>
                  <a:pt x="16400799" y="11939660"/>
                </a:moveTo>
                <a:lnTo>
                  <a:pt x="16400799" y="12261374"/>
                </a:lnTo>
                <a:lnTo>
                  <a:pt x="16589568" y="12261544"/>
                </a:lnTo>
                <a:lnTo>
                  <a:pt x="16589568" y="12184786"/>
                </a:lnTo>
                <a:lnTo>
                  <a:pt x="16489677" y="12184786"/>
                </a:lnTo>
                <a:lnTo>
                  <a:pt x="16489677" y="12132538"/>
                </a:lnTo>
                <a:lnTo>
                  <a:pt x="16584318" y="12132538"/>
                </a:lnTo>
                <a:lnTo>
                  <a:pt x="16584318" y="12060098"/>
                </a:lnTo>
                <a:lnTo>
                  <a:pt x="16489677" y="12060098"/>
                </a:lnTo>
                <a:lnTo>
                  <a:pt x="16489677" y="12014819"/>
                </a:lnTo>
                <a:lnTo>
                  <a:pt x="16589568" y="12014819"/>
                </a:lnTo>
                <a:lnTo>
                  <a:pt x="16589568" y="11939660"/>
                </a:lnTo>
                <a:close/>
                <a:moveTo>
                  <a:pt x="15805240" y="11939660"/>
                </a:moveTo>
                <a:lnTo>
                  <a:pt x="15805240" y="12145082"/>
                </a:lnTo>
                <a:cubicBezTo>
                  <a:pt x="15805240" y="12213239"/>
                  <a:pt x="15832479" y="12268036"/>
                  <a:pt x="15936188" y="12268036"/>
                </a:cubicBezTo>
                <a:cubicBezTo>
                  <a:pt x="16022715" y="12268036"/>
                  <a:pt x="16076717" y="12227040"/>
                  <a:pt x="16076717" y="12133796"/>
                </a:cubicBezTo>
                <a:lnTo>
                  <a:pt x="16076717" y="11939660"/>
                </a:lnTo>
                <a:lnTo>
                  <a:pt x="15988793" y="11939660"/>
                </a:lnTo>
                <a:lnTo>
                  <a:pt x="15988793" y="12138385"/>
                </a:lnTo>
                <a:cubicBezTo>
                  <a:pt x="15988793" y="12178430"/>
                  <a:pt x="15977304" y="12193693"/>
                  <a:pt x="15941473" y="12193693"/>
                </a:cubicBezTo>
                <a:cubicBezTo>
                  <a:pt x="15904653" y="12193693"/>
                  <a:pt x="15894152" y="12175098"/>
                  <a:pt x="15894152" y="12140799"/>
                </a:cubicBezTo>
                <a:lnTo>
                  <a:pt x="15894152" y="11939660"/>
                </a:lnTo>
                <a:close/>
                <a:moveTo>
                  <a:pt x="15111698" y="11939660"/>
                </a:moveTo>
                <a:lnTo>
                  <a:pt x="15111698" y="12261374"/>
                </a:lnTo>
                <a:lnTo>
                  <a:pt x="15200611" y="12261374"/>
                </a:lnTo>
                <a:lnTo>
                  <a:pt x="15200611" y="12134578"/>
                </a:lnTo>
                <a:lnTo>
                  <a:pt x="15297160" y="12134578"/>
                </a:lnTo>
                <a:lnTo>
                  <a:pt x="15297160" y="12261374"/>
                </a:lnTo>
                <a:lnTo>
                  <a:pt x="15386039" y="12261374"/>
                </a:lnTo>
                <a:lnTo>
                  <a:pt x="15386039" y="11939660"/>
                </a:lnTo>
                <a:lnTo>
                  <a:pt x="15297160" y="11939660"/>
                </a:lnTo>
                <a:lnTo>
                  <a:pt x="15297160" y="12056903"/>
                </a:lnTo>
                <a:lnTo>
                  <a:pt x="15200611" y="12056903"/>
                </a:lnTo>
                <a:lnTo>
                  <a:pt x="15200611" y="11939660"/>
                </a:lnTo>
                <a:close/>
                <a:moveTo>
                  <a:pt x="19961780" y="11937280"/>
                </a:moveTo>
                <a:cubicBezTo>
                  <a:pt x="19856162" y="11937280"/>
                  <a:pt x="19795444" y="12006388"/>
                  <a:pt x="19795444" y="12113604"/>
                </a:cubicBezTo>
                <a:cubicBezTo>
                  <a:pt x="19795444" y="12178429"/>
                  <a:pt x="19821730" y="12265656"/>
                  <a:pt x="19948416" y="12265656"/>
                </a:cubicBezTo>
                <a:cubicBezTo>
                  <a:pt x="19974122" y="12265758"/>
                  <a:pt x="19999690" y="12262056"/>
                  <a:pt x="20024306" y="12254676"/>
                </a:cubicBezTo>
                <a:lnTo>
                  <a:pt x="20013770" y="12175574"/>
                </a:lnTo>
                <a:cubicBezTo>
                  <a:pt x="19998158" y="12181373"/>
                  <a:pt x="19981656" y="12184429"/>
                  <a:pt x="19965018" y="12184616"/>
                </a:cubicBezTo>
                <a:cubicBezTo>
                  <a:pt x="19914938" y="12184616"/>
                  <a:pt x="19893426" y="12154600"/>
                  <a:pt x="19893426" y="12098851"/>
                </a:cubicBezTo>
                <a:cubicBezTo>
                  <a:pt x="19893426" y="12046909"/>
                  <a:pt x="19919540" y="12017810"/>
                  <a:pt x="19961610" y="12017810"/>
                </a:cubicBezTo>
                <a:cubicBezTo>
                  <a:pt x="19979202" y="12017892"/>
                  <a:pt x="19996726" y="12020302"/>
                  <a:pt x="20013702" y="12024983"/>
                </a:cubicBezTo>
                <a:lnTo>
                  <a:pt x="20023930" y="11944894"/>
                </a:lnTo>
                <a:cubicBezTo>
                  <a:pt x="20003612" y="11939877"/>
                  <a:pt x="19982714" y="11937320"/>
                  <a:pt x="19961780" y="11937280"/>
                </a:cubicBezTo>
                <a:close/>
                <a:moveTo>
                  <a:pt x="17644454" y="11937280"/>
                </a:moveTo>
                <a:cubicBezTo>
                  <a:pt x="17538802" y="11937280"/>
                  <a:pt x="17478118" y="12006388"/>
                  <a:pt x="17478118" y="12113604"/>
                </a:cubicBezTo>
                <a:cubicBezTo>
                  <a:pt x="17478118" y="12178429"/>
                  <a:pt x="17504402" y="12265656"/>
                  <a:pt x="17631056" y="12265656"/>
                </a:cubicBezTo>
                <a:cubicBezTo>
                  <a:pt x="17656830" y="12265786"/>
                  <a:pt x="17682434" y="12262097"/>
                  <a:pt x="17707116" y="12254711"/>
                </a:cubicBezTo>
                <a:lnTo>
                  <a:pt x="17696614" y="12175608"/>
                </a:lnTo>
                <a:cubicBezTo>
                  <a:pt x="17681002" y="12181400"/>
                  <a:pt x="17664500" y="12184460"/>
                  <a:pt x="17647864" y="12184650"/>
                </a:cubicBezTo>
                <a:cubicBezTo>
                  <a:pt x="17597782" y="12184650"/>
                  <a:pt x="17576270" y="12154634"/>
                  <a:pt x="17576270" y="12098885"/>
                </a:cubicBezTo>
                <a:cubicBezTo>
                  <a:pt x="17576270" y="12046943"/>
                  <a:pt x="17602384" y="12017844"/>
                  <a:pt x="17644454" y="12017844"/>
                </a:cubicBezTo>
                <a:cubicBezTo>
                  <a:pt x="17662046" y="12017929"/>
                  <a:pt x="17679570" y="12020343"/>
                  <a:pt x="17696546" y="12025017"/>
                </a:cubicBezTo>
                <a:lnTo>
                  <a:pt x="17706570" y="11944894"/>
                </a:lnTo>
                <a:cubicBezTo>
                  <a:pt x="17686250" y="11939877"/>
                  <a:pt x="17665386" y="11937320"/>
                  <a:pt x="17644454" y="11937280"/>
                </a:cubicBezTo>
                <a:close/>
                <a:moveTo>
                  <a:pt x="16265043" y="11933405"/>
                </a:moveTo>
                <a:cubicBezTo>
                  <a:pt x="16179948" y="11933405"/>
                  <a:pt x="16130719" y="11974401"/>
                  <a:pt x="16130719" y="12038241"/>
                </a:cubicBezTo>
                <a:cubicBezTo>
                  <a:pt x="16130719" y="12148345"/>
                  <a:pt x="16251167" y="12120709"/>
                  <a:pt x="16251167" y="12167416"/>
                </a:cubicBezTo>
                <a:cubicBezTo>
                  <a:pt x="16251167" y="12182135"/>
                  <a:pt x="16237326" y="12191211"/>
                  <a:pt x="16215813" y="12191211"/>
                </a:cubicBezTo>
                <a:cubicBezTo>
                  <a:pt x="16192412" y="12190980"/>
                  <a:pt x="16169188" y="12187115"/>
                  <a:pt x="16146981" y="12179755"/>
                </a:cubicBezTo>
                <a:lnTo>
                  <a:pt x="16142208" y="12260762"/>
                </a:lnTo>
                <a:cubicBezTo>
                  <a:pt x="16164044" y="12265419"/>
                  <a:pt x="16186323" y="12267696"/>
                  <a:pt x="16208654" y="12267560"/>
                </a:cubicBezTo>
                <a:cubicBezTo>
                  <a:pt x="16294669" y="12267560"/>
                  <a:pt x="16346762" y="12218950"/>
                  <a:pt x="16346762" y="12154532"/>
                </a:cubicBezTo>
                <a:cubicBezTo>
                  <a:pt x="16346762" y="12053979"/>
                  <a:pt x="16226314" y="12069718"/>
                  <a:pt x="16226314" y="12029198"/>
                </a:cubicBezTo>
                <a:cubicBezTo>
                  <a:pt x="16226314" y="12016791"/>
                  <a:pt x="16236848" y="12006797"/>
                  <a:pt x="16261701" y="12006797"/>
                </a:cubicBezTo>
                <a:cubicBezTo>
                  <a:pt x="16281121" y="12007007"/>
                  <a:pt x="16300417" y="12009890"/>
                  <a:pt x="16319045" y="12015363"/>
                </a:cubicBezTo>
                <a:lnTo>
                  <a:pt x="16323818" y="11938640"/>
                </a:lnTo>
                <a:cubicBezTo>
                  <a:pt x="16304389" y="11935407"/>
                  <a:pt x="16284738" y="11933656"/>
                  <a:pt x="16265043" y="11933405"/>
                </a:cubicBezTo>
                <a:close/>
                <a:moveTo>
                  <a:pt x="20934402" y="11932997"/>
                </a:moveTo>
                <a:cubicBezTo>
                  <a:pt x="20844090" y="11932997"/>
                  <a:pt x="20770486" y="12001154"/>
                  <a:pt x="20770486" y="12105038"/>
                </a:cubicBezTo>
                <a:cubicBezTo>
                  <a:pt x="20770486" y="12207018"/>
                  <a:pt x="20820192" y="12268036"/>
                  <a:pt x="20921514" y="12268036"/>
                </a:cubicBezTo>
                <a:cubicBezTo>
                  <a:pt x="21013290" y="12268036"/>
                  <a:pt x="21085466" y="12199879"/>
                  <a:pt x="21085466" y="12095044"/>
                </a:cubicBezTo>
                <a:cubicBezTo>
                  <a:pt x="21085466" y="11978276"/>
                  <a:pt x="21018542" y="11932997"/>
                  <a:pt x="20934402" y="11932997"/>
                </a:cubicBezTo>
                <a:close/>
                <a:moveTo>
                  <a:pt x="17900556" y="11932997"/>
                </a:moveTo>
                <a:cubicBezTo>
                  <a:pt x="17810210" y="11932997"/>
                  <a:pt x="17736606" y="12001154"/>
                  <a:pt x="17736606" y="12105038"/>
                </a:cubicBezTo>
                <a:cubicBezTo>
                  <a:pt x="17736606" y="12207018"/>
                  <a:pt x="17786314" y="12268036"/>
                  <a:pt x="17887670" y="12268036"/>
                </a:cubicBezTo>
                <a:cubicBezTo>
                  <a:pt x="17979412" y="12268036"/>
                  <a:pt x="18051586" y="12199879"/>
                  <a:pt x="18051586" y="12095044"/>
                </a:cubicBezTo>
                <a:cubicBezTo>
                  <a:pt x="18051586" y="11978276"/>
                  <a:pt x="17984696" y="11932997"/>
                  <a:pt x="17900556" y="11932997"/>
                </a:cubicBezTo>
                <a:close/>
                <a:moveTo>
                  <a:pt x="16923674" y="11932997"/>
                </a:moveTo>
                <a:cubicBezTo>
                  <a:pt x="16833330" y="11932997"/>
                  <a:pt x="16759724" y="12001154"/>
                  <a:pt x="16759724" y="12105038"/>
                </a:cubicBezTo>
                <a:cubicBezTo>
                  <a:pt x="16759724" y="12207018"/>
                  <a:pt x="16809430" y="12268036"/>
                  <a:pt x="16910786" y="12268036"/>
                </a:cubicBezTo>
                <a:cubicBezTo>
                  <a:pt x="17002462" y="12268036"/>
                  <a:pt x="17074702" y="12199879"/>
                  <a:pt x="17074702" y="12095044"/>
                </a:cubicBezTo>
                <a:cubicBezTo>
                  <a:pt x="17074702" y="11978276"/>
                  <a:pt x="17007814" y="11932997"/>
                  <a:pt x="16923674" y="11932997"/>
                </a:cubicBezTo>
                <a:close/>
                <a:moveTo>
                  <a:pt x="15602083" y="11932997"/>
                </a:moveTo>
                <a:cubicBezTo>
                  <a:pt x="15511772" y="11932997"/>
                  <a:pt x="15438167" y="12001154"/>
                  <a:pt x="15438167" y="12105038"/>
                </a:cubicBezTo>
                <a:cubicBezTo>
                  <a:pt x="15438167" y="12207018"/>
                  <a:pt x="15487873" y="12268036"/>
                  <a:pt x="15589196" y="12268036"/>
                </a:cubicBezTo>
                <a:cubicBezTo>
                  <a:pt x="15680972" y="12268036"/>
                  <a:pt x="15753146" y="12199879"/>
                  <a:pt x="15753146" y="12095044"/>
                </a:cubicBezTo>
                <a:cubicBezTo>
                  <a:pt x="15753146" y="11978276"/>
                  <a:pt x="15686223" y="11932997"/>
                  <a:pt x="15602083" y="11932997"/>
                </a:cubicBezTo>
                <a:close/>
                <a:moveTo>
                  <a:pt x="20414966" y="11762909"/>
                </a:moveTo>
                <a:lnTo>
                  <a:pt x="20414966" y="11850113"/>
                </a:lnTo>
                <a:lnTo>
                  <a:pt x="20502168" y="11850113"/>
                </a:lnTo>
                <a:lnTo>
                  <a:pt x="20502168" y="11762909"/>
                </a:lnTo>
                <a:close/>
                <a:moveTo>
                  <a:pt x="19841692" y="11626798"/>
                </a:moveTo>
                <a:lnTo>
                  <a:pt x="19842662" y="11626798"/>
                </a:lnTo>
                <a:cubicBezTo>
                  <a:pt x="19844294" y="11637204"/>
                  <a:pt x="19846478" y="11646951"/>
                  <a:pt x="19849254" y="11656039"/>
                </a:cubicBezTo>
                <a:cubicBezTo>
                  <a:pt x="19852028" y="11665162"/>
                  <a:pt x="19854872" y="11674389"/>
                  <a:pt x="19857786" y="11683823"/>
                </a:cubicBezTo>
                <a:lnTo>
                  <a:pt x="19857752" y="11683789"/>
                </a:lnTo>
                <a:lnTo>
                  <a:pt x="19870898" y="11725205"/>
                </a:lnTo>
                <a:lnTo>
                  <a:pt x="19814392" y="11725205"/>
                </a:lnTo>
                <a:lnTo>
                  <a:pt x="19825596" y="11689165"/>
                </a:lnTo>
                <a:cubicBezTo>
                  <a:pt x="19829170" y="11678447"/>
                  <a:pt x="19832326" y="11667728"/>
                  <a:pt x="19835100" y="11657011"/>
                </a:cubicBezTo>
                <a:cubicBezTo>
                  <a:pt x="19837876" y="11646292"/>
                  <a:pt x="19840062" y="11636233"/>
                  <a:pt x="19841692" y="11626798"/>
                </a:cubicBezTo>
                <a:close/>
                <a:moveTo>
                  <a:pt x="19322704" y="11592701"/>
                </a:moveTo>
                <a:lnTo>
                  <a:pt x="19326104" y="11592701"/>
                </a:lnTo>
                <a:cubicBezTo>
                  <a:pt x="19341678" y="11592701"/>
                  <a:pt x="19352640" y="11596586"/>
                  <a:pt x="19358986" y="11604321"/>
                </a:cubicBezTo>
                <a:lnTo>
                  <a:pt x="19358952" y="11604321"/>
                </a:lnTo>
                <a:cubicBezTo>
                  <a:pt x="19365300" y="11612091"/>
                  <a:pt x="19368456" y="11621283"/>
                  <a:pt x="19368456" y="11631932"/>
                </a:cubicBezTo>
                <a:cubicBezTo>
                  <a:pt x="19368456" y="11645495"/>
                  <a:pt x="19363982" y="11655831"/>
                  <a:pt x="19355068" y="11662942"/>
                </a:cubicBezTo>
                <a:cubicBezTo>
                  <a:pt x="19346118" y="11670053"/>
                  <a:pt x="19335816" y="11673591"/>
                  <a:pt x="19324126" y="11673591"/>
                </a:cubicBezTo>
                <a:lnTo>
                  <a:pt x="19321212" y="11673591"/>
                </a:lnTo>
                <a:cubicBezTo>
                  <a:pt x="19320240" y="11673591"/>
                  <a:pt x="19318958" y="11673418"/>
                  <a:pt x="19317328" y="11673105"/>
                </a:cubicBezTo>
                <a:lnTo>
                  <a:pt x="19317328" y="11593187"/>
                </a:lnTo>
                <a:cubicBezTo>
                  <a:pt x="19319304" y="11592874"/>
                  <a:pt x="19321074" y="11592701"/>
                  <a:pt x="19322704" y="11592701"/>
                </a:cubicBezTo>
                <a:close/>
                <a:moveTo>
                  <a:pt x="21594418" y="11522287"/>
                </a:moveTo>
                <a:lnTo>
                  <a:pt x="21594418" y="12262759"/>
                </a:lnTo>
                <a:lnTo>
                  <a:pt x="22334892" y="12262759"/>
                </a:lnTo>
                <a:lnTo>
                  <a:pt x="22334892" y="11522287"/>
                </a:lnTo>
                <a:close/>
                <a:moveTo>
                  <a:pt x="20589406" y="11521141"/>
                </a:moveTo>
                <a:lnTo>
                  <a:pt x="20589406" y="11849974"/>
                </a:lnTo>
                <a:lnTo>
                  <a:pt x="20676610" y="11849974"/>
                </a:lnTo>
                <a:lnTo>
                  <a:pt x="20676610" y="11715527"/>
                </a:lnTo>
                <a:cubicBezTo>
                  <a:pt x="20676610" y="11694091"/>
                  <a:pt x="20676124" y="11682887"/>
                  <a:pt x="20674180" y="11663393"/>
                </a:cubicBezTo>
                <a:cubicBezTo>
                  <a:pt x="20682472" y="11685315"/>
                  <a:pt x="20694160" y="11711642"/>
                  <a:pt x="20706822" y="11737450"/>
                </a:cubicBezTo>
                <a:lnTo>
                  <a:pt x="20761870" y="11849974"/>
                </a:lnTo>
                <a:lnTo>
                  <a:pt x="20876858" y="11849974"/>
                </a:lnTo>
                <a:lnTo>
                  <a:pt x="20876858" y="11521141"/>
                </a:lnTo>
                <a:lnTo>
                  <a:pt x="20789654" y="11521141"/>
                </a:lnTo>
                <a:lnTo>
                  <a:pt x="20789654" y="11636128"/>
                </a:lnTo>
                <a:cubicBezTo>
                  <a:pt x="20789654" y="11656594"/>
                  <a:pt x="20790626" y="11681915"/>
                  <a:pt x="20793054" y="11704323"/>
                </a:cubicBezTo>
                <a:cubicBezTo>
                  <a:pt x="20781850" y="11677996"/>
                  <a:pt x="20767212" y="11648304"/>
                  <a:pt x="20753094" y="11619063"/>
                </a:cubicBezTo>
                <a:lnTo>
                  <a:pt x="20705366" y="11521141"/>
                </a:lnTo>
                <a:close/>
                <a:moveTo>
                  <a:pt x="21186926" y="11521106"/>
                </a:moveTo>
                <a:lnTo>
                  <a:pt x="21186926" y="11599048"/>
                </a:lnTo>
                <a:lnTo>
                  <a:pt x="21258068" y="11599048"/>
                </a:lnTo>
                <a:lnTo>
                  <a:pt x="21258068" y="11849974"/>
                </a:lnTo>
                <a:lnTo>
                  <a:pt x="21348706" y="11849974"/>
                </a:lnTo>
                <a:lnTo>
                  <a:pt x="21348706" y="11599048"/>
                </a:lnTo>
                <a:lnTo>
                  <a:pt x="21419814" y="11599048"/>
                </a:lnTo>
                <a:lnTo>
                  <a:pt x="21419814" y="11521106"/>
                </a:lnTo>
                <a:close/>
                <a:moveTo>
                  <a:pt x="20948452" y="11521106"/>
                </a:moveTo>
                <a:lnTo>
                  <a:pt x="20948452" y="11849974"/>
                </a:lnTo>
                <a:lnTo>
                  <a:pt x="21140930" y="11849974"/>
                </a:lnTo>
                <a:lnTo>
                  <a:pt x="21140930" y="11771512"/>
                </a:lnTo>
                <a:lnTo>
                  <a:pt x="21039090" y="11771512"/>
                </a:lnTo>
                <a:lnTo>
                  <a:pt x="21039090" y="11718406"/>
                </a:lnTo>
                <a:lnTo>
                  <a:pt x="21135554" y="11718406"/>
                </a:lnTo>
                <a:lnTo>
                  <a:pt x="21135554" y="11644349"/>
                </a:lnTo>
                <a:lnTo>
                  <a:pt x="21039090" y="11644349"/>
                </a:lnTo>
                <a:lnTo>
                  <a:pt x="21039090" y="11598077"/>
                </a:lnTo>
                <a:lnTo>
                  <a:pt x="21140930" y="11598077"/>
                </a:lnTo>
                <a:lnTo>
                  <a:pt x="21140930" y="11521106"/>
                </a:lnTo>
                <a:close/>
                <a:moveTo>
                  <a:pt x="20040274" y="11521072"/>
                </a:moveTo>
                <a:lnTo>
                  <a:pt x="20040274" y="11849939"/>
                </a:lnTo>
                <a:lnTo>
                  <a:pt x="20127478" y="11849939"/>
                </a:lnTo>
                <a:lnTo>
                  <a:pt x="20127478" y="11715459"/>
                </a:lnTo>
                <a:cubicBezTo>
                  <a:pt x="20127478" y="11704775"/>
                  <a:pt x="20127306" y="11695825"/>
                  <a:pt x="20126992" y="11688680"/>
                </a:cubicBezTo>
                <a:cubicBezTo>
                  <a:pt x="20126680" y="11681569"/>
                  <a:pt x="20126022" y="11673106"/>
                  <a:pt x="20125050" y="11663358"/>
                </a:cubicBezTo>
                <a:cubicBezTo>
                  <a:pt x="20129248" y="11674389"/>
                  <a:pt x="20134138" y="11686252"/>
                  <a:pt x="20139654" y="11698913"/>
                </a:cubicBezTo>
                <a:cubicBezTo>
                  <a:pt x="20145168" y="11711573"/>
                  <a:pt x="20151204" y="11724442"/>
                  <a:pt x="20157690" y="11737415"/>
                </a:cubicBezTo>
                <a:lnTo>
                  <a:pt x="20212738" y="11849975"/>
                </a:lnTo>
                <a:lnTo>
                  <a:pt x="20212774" y="11849975"/>
                </a:lnTo>
                <a:lnTo>
                  <a:pt x="20327762" y="11849975"/>
                </a:lnTo>
                <a:lnTo>
                  <a:pt x="20327762" y="11521072"/>
                </a:lnTo>
                <a:lnTo>
                  <a:pt x="20240558" y="11521072"/>
                </a:lnTo>
                <a:lnTo>
                  <a:pt x="20240558" y="11636059"/>
                </a:lnTo>
                <a:cubicBezTo>
                  <a:pt x="20240558" y="11646466"/>
                  <a:pt x="20240802" y="11657565"/>
                  <a:pt x="20241286" y="11669429"/>
                </a:cubicBezTo>
                <a:cubicBezTo>
                  <a:pt x="20241772" y="11681291"/>
                  <a:pt x="20242640" y="11692877"/>
                  <a:pt x="20243958" y="11704254"/>
                </a:cubicBezTo>
                <a:cubicBezTo>
                  <a:pt x="20238408" y="11690934"/>
                  <a:pt x="20232164" y="11677060"/>
                  <a:pt x="20225192" y="11662595"/>
                </a:cubicBezTo>
                <a:cubicBezTo>
                  <a:pt x="20218186" y="11648165"/>
                  <a:pt x="20211144" y="11633597"/>
                  <a:pt x="20203998" y="11618994"/>
                </a:cubicBezTo>
                <a:lnTo>
                  <a:pt x="20156234" y="11521072"/>
                </a:lnTo>
                <a:close/>
                <a:moveTo>
                  <a:pt x="19793476" y="11521072"/>
                </a:moveTo>
                <a:lnTo>
                  <a:pt x="19686224" y="11849975"/>
                </a:lnTo>
                <a:lnTo>
                  <a:pt x="19775890" y="11849975"/>
                </a:lnTo>
                <a:lnTo>
                  <a:pt x="19792470" y="11796383"/>
                </a:lnTo>
                <a:lnTo>
                  <a:pt x="19893826" y="11796383"/>
                </a:lnTo>
                <a:lnTo>
                  <a:pt x="19910892" y="11849975"/>
                </a:lnTo>
                <a:lnTo>
                  <a:pt x="19910928" y="11849975"/>
                </a:lnTo>
                <a:lnTo>
                  <a:pt x="20009820" y="11849975"/>
                </a:lnTo>
                <a:lnTo>
                  <a:pt x="19897260" y="11521072"/>
                </a:lnTo>
                <a:close/>
                <a:moveTo>
                  <a:pt x="19497214" y="11521072"/>
                </a:moveTo>
                <a:lnTo>
                  <a:pt x="19497214" y="11849975"/>
                </a:lnTo>
                <a:lnTo>
                  <a:pt x="19647548" y="11849975"/>
                </a:lnTo>
                <a:lnTo>
                  <a:pt x="19676130" y="11769084"/>
                </a:lnTo>
                <a:lnTo>
                  <a:pt x="19587852" y="11769084"/>
                </a:lnTo>
                <a:lnTo>
                  <a:pt x="19587852" y="11521072"/>
                </a:lnTo>
                <a:close/>
                <a:moveTo>
                  <a:pt x="19326104" y="11518644"/>
                </a:moveTo>
                <a:cubicBezTo>
                  <a:pt x="19307892" y="11518644"/>
                  <a:pt x="19290618" y="11518887"/>
                  <a:pt x="19274212" y="11519373"/>
                </a:cubicBezTo>
                <a:cubicBezTo>
                  <a:pt x="19257804" y="11519858"/>
                  <a:pt x="19241952" y="11520413"/>
                  <a:pt x="19226690" y="11521072"/>
                </a:cubicBezTo>
                <a:lnTo>
                  <a:pt x="19226690" y="11850009"/>
                </a:lnTo>
                <a:lnTo>
                  <a:pt x="19317294" y="11850009"/>
                </a:lnTo>
                <a:lnTo>
                  <a:pt x="19317294" y="11748653"/>
                </a:lnTo>
                <a:cubicBezTo>
                  <a:pt x="19320554" y="11748966"/>
                  <a:pt x="19323294" y="11749139"/>
                  <a:pt x="19325582" y="11749139"/>
                </a:cubicBezTo>
                <a:lnTo>
                  <a:pt x="19330960" y="11749139"/>
                </a:lnTo>
                <a:cubicBezTo>
                  <a:pt x="19353054" y="11749139"/>
                  <a:pt x="19372306" y="11745879"/>
                  <a:pt x="19388714" y="11739392"/>
                </a:cubicBezTo>
                <a:cubicBezTo>
                  <a:pt x="19405120" y="11732871"/>
                  <a:pt x="19418752" y="11724095"/>
                  <a:pt x="19429644" y="11713065"/>
                </a:cubicBezTo>
                <a:cubicBezTo>
                  <a:pt x="19440502" y="11702034"/>
                  <a:pt x="19448618" y="11689165"/>
                  <a:pt x="19453994" y="11674562"/>
                </a:cubicBezTo>
                <a:cubicBezTo>
                  <a:pt x="19459372" y="11659959"/>
                  <a:pt x="19462042" y="11644696"/>
                  <a:pt x="19462042" y="11628776"/>
                </a:cubicBezTo>
                <a:cubicBezTo>
                  <a:pt x="19462042" y="11592389"/>
                  <a:pt x="19450422" y="11564952"/>
                  <a:pt x="19427216" y="11546428"/>
                </a:cubicBezTo>
                <a:cubicBezTo>
                  <a:pt x="19403976" y="11527905"/>
                  <a:pt x="19370294" y="11518644"/>
                  <a:pt x="19326104" y="11518644"/>
                </a:cubicBezTo>
                <a:close/>
                <a:moveTo>
                  <a:pt x="0" y="0"/>
                </a:moveTo>
                <a:lnTo>
                  <a:pt x="23039364" y="0"/>
                </a:lnTo>
                <a:lnTo>
                  <a:pt x="23039364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170" name="Title 1">
            <a:extLst>
              <a:ext uri="{FF2B5EF4-FFF2-40B4-BE49-F238E27FC236}">
                <a16:creationId xmlns:a16="http://schemas.microsoft.com/office/drawing/2014/main" id="{0A5EC3F8-F80B-051D-C4D0-0292EA1C6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171" name="Textplatzhalter 9">
            <a:extLst>
              <a:ext uri="{FF2B5EF4-FFF2-40B4-BE49-F238E27FC236}">
                <a16:creationId xmlns:a16="http://schemas.microsoft.com/office/drawing/2014/main" id="{2FFF8E09-A1B1-05F7-0FDA-978D9EDC82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26045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FCEF7A-C4FE-1D42-CB5F-DFC73266F0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244C2-FE9E-8353-5EBA-A34DC65244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465327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FCAB9745-26E5-77A3-137F-38D9C7329C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4771" y="11520000"/>
            <a:ext cx="13903149" cy="41054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</p:spTree>
    <p:extLst>
      <p:ext uri="{BB962C8B-B14F-4D97-AF65-F5344CB8AC3E}">
        <p14:creationId xmlns:p14="http://schemas.microsoft.com/office/powerpoint/2010/main" val="389365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B38395C3-597C-35F3-D36C-F802B1CAAD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</p:spTree>
    <p:extLst>
      <p:ext uri="{BB962C8B-B14F-4D97-AF65-F5344CB8AC3E}">
        <p14:creationId xmlns:p14="http://schemas.microsoft.com/office/powerpoint/2010/main" val="157357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254097-755A-6B68-24ED-69A75469826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FF0D90D5-3558-9B18-A146-2C3F3375FB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900E015-CFE6-4E34-17BD-6AF65E3FAD0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638BE63-4AB7-174F-B0E1-C9D02B03C41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93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9F8EA8C-95C1-8FAA-43E6-446E77892D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extplatzhalter 9">
            <a:extLst>
              <a:ext uri="{FF2B5EF4-FFF2-40B4-BE49-F238E27FC236}">
                <a16:creationId xmlns:a16="http://schemas.microsoft.com/office/drawing/2014/main" id="{A66C5542-4D77-FEBA-EE61-3FE71C522C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 err="1"/>
              <a:t>Subline</a:t>
            </a:r>
            <a:r>
              <a:rPr lang="de-DE"/>
              <a:t>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E0E0A-B2D2-935B-C22E-77FA4B9624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Chapter or 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335FFF1A-D9B7-0601-57C7-646C0E0231B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2591FD9D-768F-A7E8-80A3-7A56DF11F38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27D5674E-9AE0-ED97-1355-9D500F03F2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02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77E2D17-1F69-5417-BD1D-26C7A3305F0B}"/>
              </a:ext>
            </a:extLst>
          </p:cNvPr>
          <p:cNvSpPr/>
          <p:nvPr userDrawn="1"/>
        </p:nvSpPr>
        <p:spPr>
          <a:xfrm>
            <a:off x="0" y="1440350"/>
            <a:ext cx="1439953" cy="115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97CF19-A572-6BE0-0639-3D840F2CA5E0}"/>
              </a:ext>
            </a:extLst>
          </p:cNvPr>
          <p:cNvGrpSpPr/>
          <p:nvPr userDrawn="1"/>
        </p:nvGrpSpPr>
        <p:grpSpPr>
          <a:xfrm>
            <a:off x="0" y="-663323"/>
            <a:ext cx="23039388" cy="340166"/>
            <a:chOff x="0" y="-331662"/>
            <a:chExt cx="11520488" cy="17008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6A5D805-588D-1F43-68F2-7359886DD7A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E3EEEE-FD14-114C-1C7A-26A1134272A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A1A4F4B-F3CD-9BD2-B3BA-1A835E71B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4006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DF80180-B4CF-4A72-3058-205B5F167E8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16009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D78526-DB77-111B-3D32-5A991549874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88012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68035EB-DAFE-B909-1639-560593C385A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015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00565-1BE6-D492-91AD-0039D11161B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32018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DD920CF-0B1E-8970-6D6E-FADD0D3BCE8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04021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B79B5F-40B6-3449-493B-E39AC18954B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76024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D5F22D-BC8B-7402-AB77-6E0F2AB863B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48027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97087CF-38D7-B0CD-388B-AD0556860E4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0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E7A1A6C-90A4-8984-3020-09DE0B0DB81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92033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E8A319-8C82-2DE9-CC67-365BB39FC0F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036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73EA88-8C46-4024-76B8-9F613664779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36039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EC6A2B7-167D-E1F7-F6E5-AB8CD315DBB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8042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4678EE-3B3D-CDD8-2C28-1BAAB6DA6D6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80045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65497DF-2169-ADD4-C7A3-AD5A4BE1DE1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2048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9AA52A-DB2D-471A-35BC-05649B6A65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1DB9F2-FCCD-2C44-27C2-791AE4740EF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C8EF299-D099-2F16-D6C0-83BE879D8FD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C900A36-1D81-F5A7-9E1D-1A4103B2F3C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20005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3803D16-F368-CE23-A66F-A756DF6CAD5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68007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457BD15-C03C-2EEF-A798-91712A257F0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92008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E323813-0DA2-AA28-31D9-DAD97C58DFC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C188BF-287E-3AFF-558E-8739C5FD12D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64011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02E975D-BECC-2321-5E6E-8354B80590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12013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5515066-C4C5-2519-A30B-E05C383E5B5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36014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63C41EA-ED56-874B-A78C-E2BF76E9611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84016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2FD2AC7-04CC-D6E3-2C6B-A4661337A02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08017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C4B1523-C0A3-3094-45A2-81F5ABE820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56019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29DA205-C498-C755-B843-C71E0250B45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EBB9CE8-8A21-01F2-BAF6-3434EFB3A9E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8022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0C7D80-65FA-2FCE-0E03-8E81F4F90C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52023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22B9BCD-C455-0599-D339-E290A1AD860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00025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DB8C9C0-749D-0E32-7C78-4012A03145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24026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032A0D-45BC-21D2-6401-DB0FE902E8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72028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8FE4503-D6D4-F987-EDC4-3805A3748CA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96029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2FF2A-387E-9BA9-0517-97AFB3E637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44031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2DFCB7B-6C89-6268-0426-0DDDBE39605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68032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1735031-5ADE-B6C0-78CB-B8C87232C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6034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BE2AB5C-594F-62F0-7EFC-703AEF4BBF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40035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CE47CF2-B2B8-AF27-22B0-643ECAC471F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88037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744AC29-7678-5C2F-90F0-5A721D14497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12038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F0DE816-F105-33C1-5E88-2633BF22076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0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BAE368C-7985-639E-4A6C-B3C54110FD2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84041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B74FFB6-3FE2-D5DB-5168-70E8FF36A5C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32043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4760EA9-EF8E-20BD-9EB1-97E972E13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6044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D12F26E-87C7-1121-CC17-4922B620B1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04046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EBCF9A3-AD8A-32E3-A45A-6247CC3F459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28047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463B5CD-BF92-8C38-D761-FAF98F42E47B}"/>
              </a:ext>
            </a:extLst>
          </p:cNvPr>
          <p:cNvGrpSpPr/>
          <p:nvPr userDrawn="1"/>
        </p:nvGrpSpPr>
        <p:grpSpPr>
          <a:xfrm>
            <a:off x="-607332" y="-1"/>
            <a:ext cx="340149" cy="12960350"/>
            <a:chOff x="-321388" y="-1"/>
            <a:chExt cx="180000" cy="6858000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21FD00C-8020-1630-FC01-FDFCE45472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6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142D7FD-B072-1666-341F-371B0DC7A78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00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76389B8-AC57-FA04-60F5-5928B9F85C0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524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C8D1FB6-EB1E-F99F-AB28-CD35E0F74A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448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2D78118-209C-F4EF-20A4-CA6DB44B376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3719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C6FB40-2D48-F19E-473F-28FAD3DBD224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95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F488891-E619-7949-9D1C-7CBFD52DD21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19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C2FF3A0-9AA3-44BB-AA85-44D4EE056FBF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143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AE3D180-13DC-96F5-BB25-C5D37440D3A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A15BFFC-476F-D3D1-6BEF-5EFEBC43344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-90001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B1E7411-81CA-B9D2-CFD5-255722563C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54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C4EF1D0-EB71-4BC2-8EA0-26C45FBDED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29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AFC1680-FDFB-2D14-FCEA-C63A83DC439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78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FA0373F-F9B6-2CE4-7E13-8449217474A9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53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A87F0D2-A08D-9A5F-EE25-13BC3037FF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02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C47CF0B-615A-3BD6-6D84-DCD7964F7E67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77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0BF0892-FEE2-0D2B-4932-AEA7F343A3D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26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1B2CC15-798A-2233-5D46-1F2FDFA10386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00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2E8A38E-22FA-F1C8-61D3-533FAE34EE5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50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29CBC52-60AC-D51E-AE65-FA36790058C0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24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CAB3F56-6065-BE67-C4F6-B280B3DD4581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73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23261AB-984E-37B2-7144-4DA98752B7D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48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C3FAD0A-CFA1-19BA-1368-9D2FF0646315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78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8F6BA84-EB50-DA28-76DA-827CB8F0748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72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C088188-8D9F-148C-4555-BAD9818483C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216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A8D0DC7-2545-D486-F4CB-8F65E41071B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96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6AF7040-EA5F-C47B-9C2D-CAE9F539028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54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7A3B5DB-B47C-8542-D1F5-CD4A070B58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Slide Number Placeholder 1">
            <a:extLst>
              <a:ext uri="{FF2B5EF4-FFF2-40B4-BE49-F238E27FC236}">
                <a16:creationId xmlns:a16="http://schemas.microsoft.com/office/drawing/2014/main" id="{1577ACDC-5DA9-57D3-32BF-9EB25C987B7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21597938" y="12004675"/>
            <a:ext cx="831599" cy="48749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600" baseline="0">
                <a:solidFill>
                  <a:schemeClr val="tx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296C501C-A797-0188-50D4-D5146E6C1E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11413" y="1438274"/>
            <a:ext cx="19186526" cy="113857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597D3D-1623-EDCD-8512-DCE3EFB843F8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412001" y="3360090"/>
            <a:ext cx="19185938" cy="8161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pic>
        <p:nvPicPr>
          <p:cNvPr id="97" name="Picture 96" descr="A red and grey squares&#10;&#10;Description automatically generated">
            <a:extLst>
              <a:ext uri="{FF2B5EF4-FFF2-40B4-BE49-F238E27FC236}">
                <a16:creationId xmlns:a16="http://schemas.microsoft.com/office/drawing/2014/main" id="{51AC656C-1BC3-3893-2894-43045D45FB66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440000" cy="1439043"/>
          </a:xfrm>
          <a:prstGeom prst="rect">
            <a:avLst/>
          </a:prstGeom>
        </p:spPr>
      </p:pic>
      <p:sp>
        <p:nvSpPr>
          <p:cNvPr id="109" name="Date Placeholder 3">
            <a:extLst>
              <a:ext uri="{FF2B5EF4-FFF2-40B4-BE49-F238E27FC236}">
                <a16:creationId xmlns:a16="http://schemas.microsoft.com/office/drawing/2014/main" id="{A521E97B-F384-F828-7782-F0CDA07903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494181" y="11024047"/>
            <a:ext cx="2428286" cy="5079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" panose="02000400000000000000" pitchFamily="2" charset="0"/>
                <a:cs typeface="Gotham Bold" pitchFamily="2" charset="0"/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10" name="Footer Placeholder 4">
            <a:extLst>
              <a:ext uri="{FF2B5EF4-FFF2-40B4-BE49-F238E27FC236}">
                <a16:creationId xmlns:a16="http://schemas.microsoft.com/office/drawing/2014/main" id="{407E1667-D396-F5FC-40C3-070DDB8D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3111950" y="5977994"/>
            <a:ext cx="7663822" cy="507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 algn="ctr"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-Book" panose="02000500000000000000" pitchFamily="2" charset="0"/>
                <a:cs typeface="Gotham Bold" pitchFamily="2" charset="0"/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9145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43" r:id="rId2"/>
    <p:sldLayoutId id="2147483746" r:id="rId3"/>
    <p:sldLayoutId id="2147483744" r:id="rId4"/>
    <p:sldLayoutId id="2147483745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742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  <p:sldLayoutId id="2147483701" r:id="rId34"/>
    <p:sldLayoutId id="2147483740" r:id="rId35"/>
    <p:sldLayoutId id="2147483702" r:id="rId36"/>
    <p:sldLayoutId id="2147483703" r:id="rId37"/>
    <p:sldLayoutId id="2147483704" r:id="rId38"/>
    <p:sldLayoutId id="2147483739" r:id="rId39"/>
    <p:sldLayoutId id="2147483741" r:id="rId40"/>
  </p:sldLayoutIdLst>
  <p:hf sldNum="0" hdr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b="1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Wingdings 3" panose="05040102010807070707" pitchFamily="18" charset="2"/>
        <a:buChar char="g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rabicPeriod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541338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lphaLcPeriod"/>
        <a:defRPr lang="de-DE" sz="2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4479925" indent="-447992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tabLst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07" userDrawn="1">
          <p15:clr>
            <a:srgbClr val="F26B43"/>
          </p15:clr>
        </p15:guide>
        <p15:guide id="2" pos="6348">
          <p15:clr>
            <a:srgbClr val="5ACBF0"/>
          </p15:clr>
        </p15:guide>
        <p15:guide id="3" pos="1519" userDrawn="1">
          <p15:clr>
            <a:srgbClr val="547EBF"/>
          </p15:clr>
        </p15:guide>
        <p15:guide id="4" pos="906">
          <p15:clr>
            <a:srgbClr val="F26B43"/>
          </p15:clr>
        </p15:guide>
        <p15:guide id="5" pos="13605">
          <p15:clr>
            <a:srgbClr val="5ACBF0"/>
          </p15:clr>
        </p15:guide>
        <p15:guide id="6" pos="3930">
          <p15:clr>
            <a:srgbClr val="5ACBF0"/>
          </p15:clr>
        </p15:guide>
        <p15:guide id="7" pos="8773">
          <p15:clr>
            <a:srgbClr val="5ACBF0"/>
          </p15:clr>
        </p15:guide>
        <p15:guide id="8" pos="11189">
          <p15:clr>
            <a:srgbClr val="5ACBF0"/>
          </p15:clr>
        </p15:guide>
        <p15:guide id="10" orient="horz" pos="7258">
          <p15:clr>
            <a:srgbClr val="F26B43"/>
          </p15:clr>
        </p15:guide>
        <p15:guide id="11" orient="horz" pos="2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verge.com/news/676549/instagram-3-4-aspect-ratio-photos-phones-square-rectangl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nja.it/teleprompter-su-edits/#:~:text=Il%20teleprompter%20su%20Edits%20consente%20di%20caricare%20uno,copione,%20rendendo%20i%20video%20pi%C3%B9%20naturali%20e%20coinvolgenti.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rriere.it/tecnologia/25_maggio_26/whatsapp-le-chat-vocali-ora-sono-su-tutti-i-gruppi-come-funzionano-e-perche-possono-essere-utilissime-b7259d2b-e47d-4eb1-bb0e-d86180e94xlk.s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.png"/><Relationship Id="rId5" Type="http://schemas.openxmlformats.org/officeDocument/2006/relationships/hyperlink" Target="https://www.bandt.com.au/toblerone-creative-agency-lepub-turn-heads-with-new-airport-tantrum-campaign/" TargetMode="External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go.it/italia/milano/ichnusa_milano_murale_campagna_abbandono_vetro_oggi_7_6_2025-8882665.html#?refresh_c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keting-beat.co.uk/2025/06/17/canva-waterloo-ooh-campaign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hyperlink" Target="https://www.famouscampaigns.com/2025/06/when-creative-chaos-meets-canva-in-ooh-campaign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DLPQU-1oNNP/?img_index=6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s://www.dday.it/redazione/53242/taccier-e-la-nuova-app-per-la-ricerca-di-lavoro-piu-scaricata-come-funziona-e-chi-ce-dietro?" TargetMode="Externa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www.socialmediatoday.com/news/pinterest-collaborates-emma-chamberlain-coffee-product/750999/" TargetMode="Externa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vm.tiktok.com/ZNdAy68ee/" TargetMode="External"/><Relationship Id="rId3" Type="http://schemas.microsoft.com/office/2007/relationships/media" Target="../media/media3.mp4"/><Relationship Id="rId7" Type="http://schemas.openxmlformats.org/officeDocument/2006/relationships/hyperlink" Target="https://vm.tiktok.com/ZNdAyhMTU/" TargetMode="External"/><Relationship Id="rId12" Type="http://schemas.openxmlformats.org/officeDocument/2006/relationships/image" Target="../media/image2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14.xml"/><Relationship Id="rId11" Type="http://schemas.openxmlformats.org/officeDocument/2006/relationships/image" Target="../media/image26.png"/><Relationship Id="rId5" Type="http://schemas.openxmlformats.org/officeDocument/2006/relationships/slideLayout" Target="../slideLayouts/slideLayout17.xml"/><Relationship Id="rId10" Type="http://schemas.openxmlformats.org/officeDocument/2006/relationships/hyperlink" Target="https://eurovisionfun.com/en/2025/06/portugal-napas-deslocado-becomes-a-tiktok-sensation-after-eurovision/" TargetMode="External"/><Relationship Id="rId4" Type="http://schemas.openxmlformats.org/officeDocument/2006/relationships/video" Target="../media/media3.mp4"/><Relationship Id="rId9" Type="http://schemas.openxmlformats.org/officeDocument/2006/relationships/hyperlink" Target="https://vm.tiktok.com/ZNdAyyBfU/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vm.tiktok.com/ZNdAnRav6/" TargetMode="External"/><Relationship Id="rId13" Type="http://schemas.openxmlformats.org/officeDocument/2006/relationships/image" Target="../media/image30.png"/><Relationship Id="rId3" Type="http://schemas.microsoft.com/office/2007/relationships/media" Target="../media/media5.mp4"/><Relationship Id="rId7" Type="http://schemas.openxmlformats.org/officeDocument/2006/relationships/hyperlink" Target="https://www.instagram.com/p/DKeYk-EMJzY" TargetMode="External"/><Relationship Id="rId12" Type="http://schemas.openxmlformats.org/officeDocument/2006/relationships/image" Target="../media/image29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notesSlide" Target="../notesSlides/notesSlide15.xml"/><Relationship Id="rId11" Type="http://schemas.openxmlformats.org/officeDocument/2006/relationships/image" Target="../media/image28.jpeg"/><Relationship Id="rId5" Type="http://schemas.openxmlformats.org/officeDocument/2006/relationships/slideLayout" Target="../slideLayouts/slideLayout17.xml"/><Relationship Id="rId10" Type="http://schemas.openxmlformats.org/officeDocument/2006/relationships/hyperlink" Target="https://www.wired.it/article/grozie-sale-olio-percentuali-side-baby-trend-tik-tok-diverse-lingue/" TargetMode="External"/><Relationship Id="rId4" Type="http://schemas.openxmlformats.org/officeDocument/2006/relationships/video" Target="../media/media5.mp4"/><Relationship Id="rId9" Type="http://schemas.openxmlformats.org/officeDocument/2006/relationships/hyperlink" Target="https://www.tiktok.com/@loziogerry/video/7513925425148529943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s://www.vanityfair.it/article/labubu-pop-mart-pupazzi-virali-tiktok" TargetMode="Externa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vm.tiktok.com/ZNdyYc8VT/" TargetMode="External"/><Relationship Id="rId5" Type="http://schemas.openxmlformats.org/officeDocument/2006/relationships/hyperlink" Target="https://vm.tiktok.com/ZNdy2YJEN/" TargetMode="External"/><Relationship Id="rId4" Type="http://schemas.openxmlformats.org/officeDocument/2006/relationships/hyperlink" Target="https://tg24.sky.it/spettacolo/2025/05/30/labubu-pop-mart-milano-rinascente" TargetMode="Externa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8/10/relationships/comments" Target="../comments/modernComment_7FFFEDA1_69C08440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sgazette.co.uk/platforms/chatgpt-perplexity-news-ai-referral-search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.online/2025/06/21/chatgpt-effetti-cervello-studio-mit/" TargetMode="External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s://www.wired.it/article/chatgpt-cervello-effetti-studio/" TargetMode="External"/><Relationship Id="rId5" Type="http://schemas.openxmlformats.org/officeDocument/2006/relationships/hyperlink" Target="https://www.tomshw.it/hardware/chatgpt-ci-sta-davvero-distruggendo-il-cervello-2025-06-20/" TargetMode="External"/><Relationship Id="rId4" Type="http://schemas.openxmlformats.org/officeDocument/2006/relationships/hyperlink" Target="https://www.romait.it/chatgpt-comprime-le-nostre-capacita-cerebrali-lallarme-del-mit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/DKfYPXES4Mu/?img_index=3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2.png"/><Relationship Id="rId4" Type="http://schemas.openxmlformats.org/officeDocument/2006/relationships/hyperlink" Target="https://www.hcompany.ai/blog/introducing-h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d.it/article/alexa-plus-assistente-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08038-AA15-DB4A-D777-A541C8341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513241ED-C493-D399-4027-B891B954557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0A55BAE-99E7-F134-1BD2-AD1AFDBC7AD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63E3687-7198-668D-B554-8C50711003BE}"/>
              </a:ext>
            </a:extLst>
          </p:cNvPr>
          <p:cNvSpPr/>
          <p:nvPr/>
        </p:nvSpPr>
        <p:spPr>
          <a:xfrm>
            <a:off x="16967200" y="568960"/>
            <a:ext cx="2722880" cy="4084320"/>
          </a:xfrm>
          <a:prstGeom prst="rect">
            <a:avLst/>
          </a:prstGeom>
          <a:solidFill>
            <a:srgbClr val="E98A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it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pic>
        <p:nvPicPr>
          <p:cNvPr id="3" name="Segnaposto immagine 2">
            <a:extLst>
              <a:ext uri="{FF2B5EF4-FFF2-40B4-BE49-F238E27FC236}">
                <a16:creationId xmlns:a16="http://schemas.microsoft.com/office/drawing/2014/main" id="{CAD6BDFB-7FAE-FDD2-1AFD-F2E7679B0F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r="300"/>
          <a:stretch/>
        </p:blipFill>
        <p:spPr>
          <a:xfrm>
            <a:off x="0" y="0"/>
            <a:ext cx="23039388" cy="12960350"/>
          </a:xfrm>
        </p:spPr>
      </p:pic>
    </p:spTree>
    <p:extLst>
      <p:ext uri="{BB962C8B-B14F-4D97-AF65-F5344CB8AC3E}">
        <p14:creationId xmlns:p14="http://schemas.microsoft.com/office/powerpoint/2010/main" val="2451662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PLATFORM UPDATING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833169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48CC1-9A59-AB5F-62A8-71FBEF4C5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1314B257-83E6-4660-DC77-025CC21CB047}"/>
              </a:ext>
            </a:extLst>
          </p:cNvPr>
          <p:cNvSpPr/>
          <p:nvPr/>
        </p:nvSpPr>
        <p:spPr>
          <a:xfrm>
            <a:off x="12117649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r>
              <a:rPr lang="en-US" sz="2800" dirty="0">
                <a:solidFill>
                  <a:schemeClr val="tx1"/>
                </a:solidFill>
              </a:rPr>
              <a:t>Adam Mosseri, CEO di Instagram, ha </a:t>
            </a:r>
            <a:r>
              <a:rPr lang="en-US" sz="2800" dirty="0" err="1">
                <a:solidFill>
                  <a:schemeClr val="tx1"/>
                </a:solidFill>
              </a:rPr>
              <a:t>recentemente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annunciato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che</a:t>
            </a:r>
            <a:r>
              <a:rPr lang="en-US" sz="2800" dirty="0">
                <a:solidFill>
                  <a:schemeClr val="tx1"/>
                </a:solidFill>
              </a:rPr>
              <a:t> la </a:t>
            </a:r>
            <a:r>
              <a:rPr lang="en-US" sz="2800" dirty="0" err="1">
                <a:solidFill>
                  <a:schemeClr val="tx1"/>
                </a:solidFill>
              </a:rPr>
              <a:t>piattaforma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ora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supporta</a:t>
            </a:r>
            <a:r>
              <a:rPr lang="en-US" sz="2800" dirty="0">
                <a:solidFill>
                  <a:schemeClr val="tx1"/>
                </a:solidFill>
              </a:rPr>
              <a:t> </a:t>
            </a:r>
            <a:r>
              <a:rPr lang="en-US" sz="2800" dirty="0" err="1">
                <a:solidFill>
                  <a:schemeClr val="tx1"/>
                </a:solidFill>
              </a:rPr>
              <a:t>ufficialmente</a:t>
            </a:r>
            <a:r>
              <a:rPr lang="en-US" sz="2800" dirty="0">
                <a:solidFill>
                  <a:schemeClr val="tx1"/>
                </a:solidFill>
              </a:rPr>
              <a:t> le </a:t>
            </a:r>
            <a:r>
              <a:rPr lang="en-US" sz="2800" dirty="0" err="1">
                <a:solidFill>
                  <a:schemeClr val="tx1"/>
                </a:solidFill>
              </a:rPr>
              <a:t>foto</a:t>
            </a:r>
            <a:r>
              <a:rPr lang="en-US" sz="2800" dirty="0">
                <a:solidFill>
                  <a:schemeClr val="tx1"/>
                </a:solidFill>
              </a:rPr>
              <a:t> con il </a:t>
            </a:r>
            <a:r>
              <a:rPr lang="en-US" sz="2800" b="1" dirty="0" err="1">
                <a:solidFill>
                  <a:schemeClr val="tx1"/>
                </a:solidFill>
              </a:rPr>
              <a:t>formato</a:t>
            </a:r>
            <a:r>
              <a:rPr lang="en-US" sz="2800" b="1" dirty="0">
                <a:solidFill>
                  <a:schemeClr val="tx1"/>
                </a:solidFill>
              </a:rPr>
              <a:t> 3:4.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Gli </a:t>
            </a:r>
            <a:r>
              <a:rPr lang="en-US" sz="2800" dirty="0" err="1">
                <a:solidFill>
                  <a:schemeClr val="tx1"/>
                </a:solidFill>
              </a:rPr>
              <a:t>utenti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potranno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caricare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immagini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verranno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mostrate</a:t>
            </a:r>
            <a:r>
              <a:rPr lang="en-US" sz="2800" dirty="0">
                <a:solidFill>
                  <a:schemeClr val="tx1"/>
                </a:solidFill>
              </a:rPr>
              <a:t> “</a:t>
            </a:r>
            <a:r>
              <a:rPr lang="en-US" sz="2800" b="1" dirty="0" err="1">
                <a:solidFill>
                  <a:schemeClr val="tx1"/>
                </a:solidFill>
              </a:rPr>
              <a:t>esattamente</a:t>
            </a:r>
            <a:r>
              <a:rPr lang="en-US" sz="2800" b="1" dirty="0">
                <a:solidFill>
                  <a:schemeClr val="tx1"/>
                </a:solidFill>
              </a:rPr>
              <a:t> come </a:t>
            </a:r>
            <a:r>
              <a:rPr lang="en-US" sz="2800" b="1" dirty="0" err="1">
                <a:solidFill>
                  <a:schemeClr val="tx1"/>
                </a:solidFill>
              </a:rPr>
              <a:t>sono</a:t>
            </a:r>
            <a:r>
              <a:rPr lang="en-US" sz="2800" b="1" dirty="0">
                <a:solidFill>
                  <a:schemeClr val="tx1"/>
                </a:solidFill>
              </a:rPr>
              <a:t> state </a:t>
            </a:r>
            <a:r>
              <a:rPr lang="en-US" sz="2800" b="1" dirty="0" err="1">
                <a:solidFill>
                  <a:schemeClr val="tx1"/>
                </a:solidFill>
              </a:rPr>
              <a:t>scattate</a:t>
            </a:r>
            <a:r>
              <a:rPr lang="en-US" sz="2800" dirty="0">
                <a:solidFill>
                  <a:schemeClr val="tx1"/>
                </a:solidFill>
              </a:rPr>
              <a:t>”, senza </a:t>
            </a:r>
            <a:r>
              <a:rPr lang="en-US" sz="2800" dirty="0" err="1">
                <a:solidFill>
                  <a:schemeClr val="tx1"/>
                </a:solidFill>
              </a:rPr>
              <a:t>tagli</a:t>
            </a:r>
            <a:r>
              <a:rPr lang="en-US" sz="2800" dirty="0">
                <a:solidFill>
                  <a:schemeClr val="tx1"/>
                </a:solidFill>
              </a:rPr>
              <a:t> o </a:t>
            </a:r>
            <a:r>
              <a:rPr lang="en-US" sz="2800" dirty="0" err="1">
                <a:solidFill>
                  <a:schemeClr val="tx1"/>
                </a:solidFill>
              </a:rPr>
              <a:t>adattamenti</a:t>
            </a:r>
            <a:r>
              <a:rPr lang="en-US" sz="2800" dirty="0">
                <a:solidFill>
                  <a:schemeClr val="tx1"/>
                </a:solidFill>
              </a:rPr>
              <a:t>. È un </a:t>
            </a:r>
            <a:r>
              <a:rPr lang="en-US" sz="2800" dirty="0" err="1">
                <a:solidFill>
                  <a:schemeClr val="tx1"/>
                </a:solidFill>
              </a:rPr>
              <a:t>cambiamento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significativo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considerando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che</a:t>
            </a:r>
            <a:r>
              <a:rPr lang="en-US" sz="2800" dirty="0">
                <a:solidFill>
                  <a:schemeClr val="tx1"/>
                </a:solidFill>
              </a:rPr>
              <a:t> quasi tutte le </a:t>
            </a:r>
            <a:r>
              <a:rPr lang="en-US" sz="2800" dirty="0" err="1">
                <a:solidFill>
                  <a:schemeClr val="tx1"/>
                </a:solidFill>
              </a:rPr>
              <a:t>fotocamere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degli</a:t>
            </a:r>
            <a:r>
              <a:rPr lang="en-US" sz="2800" dirty="0">
                <a:solidFill>
                  <a:schemeClr val="tx1"/>
                </a:solidFill>
              </a:rPr>
              <a:t> smartphone </a:t>
            </a:r>
            <a:r>
              <a:rPr lang="en-US" sz="2800" dirty="0" err="1">
                <a:solidFill>
                  <a:schemeClr val="tx1"/>
                </a:solidFill>
              </a:rPr>
              <a:t>utilizzano</a:t>
            </a:r>
            <a:r>
              <a:rPr lang="en-US" sz="2800" dirty="0">
                <a:solidFill>
                  <a:schemeClr val="tx1"/>
                </a:solidFill>
              </a:rPr>
              <a:t> proprio </a:t>
            </a:r>
            <a:r>
              <a:rPr lang="en-US" sz="2800" dirty="0" err="1">
                <a:solidFill>
                  <a:schemeClr val="tx1"/>
                </a:solidFill>
              </a:rPr>
              <a:t>questo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formato</a:t>
            </a:r>
            <a:r>
              <a:rPr lang="en-US" sz="2800" dirty="0">
                <a:solidFill>
                  <a:schemeClr val="tx1"/>
                </a:solidFill>
              </a:rPr>
              <a:t> come </a:t>
            </a:r>
            <a:r>
              <a:rPr lang="en-US" sz="2800" dirty="0" err="1">
                <a:solidFill>
                  <a:schemeClr val="tx1"/>
                </a:solidFill>
              </a:rPr>
              <a:t>impostazione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predefinita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 err="1">
                <a:solidFill>
                  <a:schemeClr val="tx1"/>
                </a:solidFill>
              </a:rPr>
              <a:t>Finora</a:t>
            </a:r>
            <a:r>
              <a:rPr lang="en-US" sz="2800" dirty="0">
                <a:solidFill>
                  <a:schemeClr val="tx1"/>
                </a:solidFill>
              </a:rPr>
              <a:t> Instagram </a:t>
            </a:r>
            <a:r>
              <a:rPr lang="en-US" sz="2800" dirty="0" err="1">
                <a:solidFill>
                  <a:schemeClr val="tx1"/>
                </a:solidFill>
              </a:rPr>
              <a:t>permetteva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già</a:t>
            </a:r>
            <a:r>
              <a:rPr lang="en-US" sz="2800" dirty="0">
                <a:solidFill>
                  <a:schemeClr val="tx1"/>
                </a:solidFill>
              </a:rPr>
              <a:t> di </a:t>
            </a:r>
            <a:r>
              <a:rPr lang="en-US" sz="2800" dirty="0" err="1">
                <a:solidFill>
                  <a:schemeClr val="tx1"/>
                </a:solidFill>
              </a:rPr>
              <a:t>pubblicare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foto</a:t>
            </a:r>
            <a:r>
              <a:rPr lang="en-US" sz="2800" dirty="0">
                <a:solidFill>
                  <a:schemeClr val="tx1"/>
                </a:solidFill>
              </a:rPr>
              <a:t> in </a:t>
            </a:r>
            <a:r>
              <a:rPr lang="en-US" sz="2800" dirty="0" err="1">
                <a:solidFill>
                  <a:schemeClr val="tx1"/>
                </a:solidFill>
              </a:rPr>
              <a:t>formato</a:t>
            </a:r>
            <a:r>
              <a:rPr lang="en-US" sz="2800" dirty="0">
                <a:solidFill>
                  <a:schemeClr val="tx1"/>
                </a:solidFill>
              </a:rPr>
              <a:t> 4:5, ma </a:t>
            </a:r>
            <a:r>
              <a:rPr lang="en-US" sz="2800" dirty="0" err="1">
                <a:solidFill>
                  <a:schemeClr val="tx1"/>
                </a:solidFill>
              </a:rPr>
              <a:t>l’introduzione</a:t>
            </a:r>
            <a:r>
              <a:rPr lang="en-US" sz="2800" dirty="0">
                <a:solidFill>
                  <a:schemeClr val="tx1"/>
                </a:solidFill>
              </a:rPr>
              <a:t> del 3:4 </a:t>
            </a:r>
            <a:r>
              <a:rPr lang="en-US" sz="2800" dirty="0" err="1">
                <a:solidFill>
                  <a:schemeClr val="tx1"/>
                </a:solidFill>
              </a:rPr>
              <a:t>consente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una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resa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ancora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più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fedele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soprattutto</a:t>
            </a:r>
            <a:r>
              <a:rPr lang="en-US" sz="2800" dirty="0">
                <a:solidFill>
                  <a:schemeClr val="tx1"/>
                </a:solidFill>
              </a:rPr>
              <a:t> per </a:t>
            </a:r>
            <a:r>
              <a:rPr lang="en-US" sz="2800" dirty="0" err="1">
                <a:solidFill>
                  <a:schemeClr val="tx1"/>
                </a:solidFill>
              </a:rPr>
              <a:t>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contenuti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verticali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Questa </a:t>
            </a:r>
            <a:r>
              <a:rPr lang="en-US" sz="2800" dirty="0" err="1">
                <a:solidFill>
                  <a:schemeClr val="tx1"/>
                </a:solidFill>
              </a:rPr>
              <a:t>novità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applicherà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sia</a:t>
            </a:r>
            <a:r>
              <a:rPr lang="en-US" sz="2800" dirty="0">
                <a:solidFill>
                  <a:schemeClr val="tx1"/>
                </a:solidFill>
              </a:rPr>
              <a:t> ai </a:t>
            </a:r>
            <a:r>
              <a:rPr lang="en-US" sz="2800" b="1" dirty="0">
                <a:solidFill>
                  <a:schemeClr val="tx1"/>
                </a:solidFill>
              </a:rPr>
              <a:t>post </a:t>
            </a:r>
            <a:r>
              <a:rPr lang="en-US" sz="2800" b="1" dirty="0" err="1">
                <a:solidFill>
                  <a:schemeClr val="tx1"/>
                </a:solidFill>
              </a:rPr>
              <a:t>singoli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che</a:t>
            </a:r>
            <a:r>
              <a:rPr lang="en-US" sz="2800" dirty="0">
                <a:solidFill>
                  <a:schemeClr val="tx1"/>
                </a:solidFill>
              </a:rPr>
              <a:t> ai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caroselli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</a:p>
          <a:p>
            <a:endParaRPr lang="en-US" sz="2800" b="1" dirty="0">
              <a:solidFill>
                <a:schemeClr val="tx1"/>
              </a:solidFill>
            </a:endParaRPr>
          </a:p>
          <a:p>
            <a:r>
              <a:rPr lang="it-IT" sz="2800" dirty="0">
                <a:solidFill>
                  <a:schemeClr val="tx1"/>
                </a:solidFill>
              </a:rPr>
              <a:t>Questa apertura al formato 3:4 rappresenta un passo importante verso una maggiore libertà creativa, adesso gli scatti potranno essere valorizzati senza compromessi.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1F5EB-FDA5-BC44-24D1-BD5486591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420" y="382797"/>
            <a:ext cx="8507363" cy="2347806"/>
          </a:xfrm>
        </p:spPr>
        <p:txBody>
          <a:bodyPr/>
          <a:lstStyle/>
          <a:p>
            <a:r>
              <a:rPr lang="it-IT" sz="6000" dirty="0">
                <a:solidFill>
                  <a:srgbClr val="000000"/>
                </a:solidFill>
              </a:rPr>
              <a:t>Instagram: il nuovo formato 3:4.</a:t>
            </a:r>
            <a:endParaRPr lang="en-US" sz="6000" dirty="0"/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A17D2E20-F341-ECA9-368A-B2BBB0545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336991D-37A4-DFCC-BCE6-52ECA72F4D32}"/>
              </a:ext>
            </a:extLst>
          </p:cNvPr>
          <p:cNvSpPr txBox="1"/>
          <p:nvPr/>
        </p:nvSpPr>
        <p:spPr>
          <a:xfrm>
            <a:off x="12514089" y="11593971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2000">
                <a:hlinkClick r:id="rId3"/>
              </a:rPr>
              <a:t>https://www.theverge.com/news/676549/instagram-3-4-aspect-ratio-photos-phones-square-rectangle</a:t>
            </a:r>
            <a:endParaRPr lang="en-US" sz="20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B82B79-FA95-1640-8836-3CEAEA9538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35" t="1148" r="4114" b="616"/>
          <a:stretch>
            <a:fillRect/>
          </a:stretch>
        </p:blipFill>
        <p:spPr>
          <a:xfrm>
            <a:off x="1828615" y="2728381"/>
            <a:ext cx="9502601" cy="984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26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11793-B2F7-F007-23C3-4016850A8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B80FD8D1-30D2-7001-C1CE-F08591CCA76D}"/>
              </a:ext>
            </a:extLst>
          </p:cNvPr>
          <p:cNvSpPr/>
          <p:nvPr/>
        </p:nvSpPr>
        <p:spPr>
          <a:xfrm>
            <a:off x="12285974" y="-36524"/>
            <a:ext cx="10753578" cy="12996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Instagram ha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aggiornato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la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sua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app 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Edits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introducendo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strumenti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innovativi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per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semplificare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la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creazione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di video.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La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novità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principale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è il 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teleprompter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integrato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,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che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consente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caricare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uno script 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leggerlo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mentre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registra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, senza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distogliere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lo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sguardo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dalla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fotocamera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: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una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funzione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ideale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per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contenuti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educativi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informativi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Tra le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altre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nuove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funzionalità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: la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classifica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dei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10 Reels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più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visti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, un 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editing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più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intuitivo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con overlay 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transizioni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semplificate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,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nuovi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filtri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, font ed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effetti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vocali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per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personalizzare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video,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strumenti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audio e video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potenziati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sincronizzazione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automatica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con la musica e 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crop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intelligente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che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mantiene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il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soggetto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al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centro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dell’inquadratura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Questi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aggiornamenti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confermano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la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volontà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di Instagram di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offrire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ai creator un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ambiente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sempre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più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completo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professionale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, in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grado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competere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con le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principali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app di editing video.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761C45-47BF-7CFD-C4F9-BDB00D3A8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5983" y="430749"/>
            <a:ext cx="9187896" cy="2236858"/>
          </a:xfrm>
        </p:spPr>
        <p:txBody>
          <a:bodyPr/>
          <a:lstStyle/>
          <a:p>
            <a:r>
              <a:rPr lang="it-IT" sz="6000" dirty="0"/>
              <a:t>Overlay, effetti, musica e script: l’evoluzione di Instagram </a:t>
            </a:r>
            <a:r>
              <a:rPr lang="it-IT" sz="6000" dirty="0" err="1"/>
              <a:t>Edits</a:t>
            </a:r>
            <a:r>
              <a:rPr lang="it-IT" sz="6000" dirty="0"/>
              <a:t>. </a:t>
            </a:r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70BE0F49-CF26-9D33-D2EE-8C2B6352A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3609325-6F93-BA13-CC79-D5CE6063BB5E}"/>
              </a:ext>
            </a:extLst>
          </p:cNvPr>
          <p:cNvSpPr txBox="1"/>
          <p:nvPr/>
        </p:nvSpPr>
        <p:spPr>
          <a:xfrm>
            <a:off x="12703188" y="11635961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2000" dirty="0">
                <a:hlinkClick r:id="rId3"/>
              </a:rPr>
              <a:t>https://www.ninja.it/teleprompter-su-edits/#:~:text=Il%20teleprompter%20su%20Edits%20consente%20di%20caricare%20uno,copione,%20rendendo%20i%20video%20pi%C3%B9%20naturali%20e%20coinvolgenti.</a:t>
            </a:r>
            <a:endParaRPr lang="en-US" sz="20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A78F6C-81AB-4603-2017-73E83E433D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965" t="4101" r="23883" b="1242"/>
          <a:stretch>
            <a:fillRect/>
          </a:stretch>
        </p:blipFill>
        <p:spPr>
          <a:xfrm>
            <a:off x="1674810" y="3353871"/>
            <a:ext cx="6713477" cy="70352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8DCBA1-211D-2C05-ADA2-8CC9F392F3A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92" t="1205" r="50415" b="887"/>
          <a:stretch>
            <a:fillRect/>
          </a:stretch>
        </p:blipFill>
        <p:spPr>
          <a:xfrm>
            <a:off x="8590186" y="3272809"/>
            <a:ext cx="3493888" cy="719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986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95DDE-F85C-BEAB-7AAD-B21598CFB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CB58259C-2501-5B2E-9D04-4EDF9AABAD5B}"/>
              </a:ext>
            </a:extLst>
          </p:cNvPr>
          <p:cNvSpPr/>
          <p:nvPr/>
        </p:nvSpPr>
        <p:spPr>
          <a:xfrm>
            <a:off x="12239602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 err="1">
                <a:solidFill>
                  <a:schemeClr val="tx1"/>
                </a:solidFill>
              </a:rPr>
              <a:t>Whatsapp</a:t>
            </a:r>
            <a:r>
              <a:rPr lang="en-US" sz="2800" dirty="0">
                <a:solidFill>
                  <a:schemeClr val="tx1"/>
                </a:solidFill>
              </a:rPr>
              <a:t> ha </a:t>
            </a:r>
            <a:r>
              <a:rPr lang="en-US" sz="2800" dirty="0" err="1">
                <a:solidFill>
                  <a:schemeClr val="tx1"/>
                </a:solidFill>
              </a:rPr>
              <a:t>recentemente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introdotto</a:t>
            </a:r>
            <a:r>
              <a:rPr lang="en-US" sz="2800" dirty="0">
                <a:solidFill>
                  <a:schemeClr val="tx1"/>
                </a:solidFill>
              </a:rPr>
              <a:t> le </a:t>
            </a:r>
            <a:r>
              <a:rPr lang="en-US" sz="2800" b="1" dirty="0">
                <a:solidFill>
                  <a:schemeClr val="tx1"/>
                </a:solidFill>
              </a:rPr>
              <a:t>chat </a:t>
            </a:r>
            <a:r>
              <a:rPr lang="en-US" sz="2800" b="1" dirty="0" err="1">
                <a:solidFill>
                  <a:schemeClr val="tx1"/>
                </a:solidFill>
              </a:rPr>
              <a:t>vocali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disponibili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per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gruppi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da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tre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 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partecipanti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in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su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offrendo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un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’alternativa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meno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invasiva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rispetto alle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tradizionali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videochiamate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Queste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chat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distinguono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per il loro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approccio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discreto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e non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invadente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: non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inviano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notifiche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né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suonerie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all’avvio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funzionano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come uno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spazio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vocale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“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aperto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” in cui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membri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possono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entrare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uscire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liberamente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, senza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interrompere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le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attività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degli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altri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L’avvio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 è semplice: basta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scorrere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in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fondo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alla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chat del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gruppo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tenere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premuto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e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selezionare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“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Collega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”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. La barra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vocale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resterà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visibile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in basso per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tutta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la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durata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della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conversazione,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chiudendosi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automaticamente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dopo 60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minuti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di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inattività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.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Inoltre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,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anche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questo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tipo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di chat è 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coperta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dalla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crittografia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end-to-end.  </a:t>
            </a:r>
            <a:endParaRPr lang="en-US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Il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risultato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è </a:t>
            </a:r>
            <a:r>
              <a:rPr lang="en-US" sz="2800" dirty="0" err="1">
                <a:solidFill>
                  <a:schemeClr val="tx1"/>
                </a:solidFill>
                <a:ea typeface="+mn-lt"/>
                <a:cs typeface="+mn-lt"/>
              </a:rPr>
              <a:t>una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comunicazione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più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diretta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fluida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e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rispettosa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degli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altri</a:t>
            </a:r>
            <a:r>
              <a:rPr lang="en-US" sz="2800" b="1" dirty="0">
                <a:solidFill>
                  <a:schemeClr val="tx1"/>
                </a:solidFill>
                <a:ea typeface="+mn-lt"/>
                <a:cs typeface="+mn-lt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ea typeface="+mn-lt"/>
                <a:cs typeface="+mn-lt"/>
              </a:rPr>
              <a:t>membri</a:t>
            </a:r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. 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en-US" sz="2800" dirty="0">
              <a:solidFill>
                <a:schemeClr val="tx1"/>
              </a:solidFill>
              <a:ea typeface="+mn-lt"/>
              <a:cs typeface="+mn-lt"/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A7B524-24FA-DD0E-6BA3-3DE1AE508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7420" y="472739"/>
            <a:ext cx="9493073" cy="3489661"/>
          </a:xfrm>
        </p:spPr>
        <p:txBody>
          <a:bodyPr/>
          <a:lstStyle/>
          <a:p>
            <a:r>
              <a:rPr lang="it-IT" sz="6000" dirty="0"/>
              <a:t>Nuove chat vocali su WhatsApp: la conversazione diventa smart.</a:t>
            </a:r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E3CDCB7F-1058-4DC8-7EA2-6B7F161A8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402F238-9D8D-A5CD-A6B4-740C26CE280B}"/>
              </a:ext>
            </a:extLst>
          </p:cNvPr>
          <p:cNvSpPr txBox="1"/>
          <p:nvPr/>
        </p:nvSpPr>
        <p:spPr>
          <a:xfrm>
            <a:off x="12514089" y="11593971"/>
            <a:ext cx="9483279" cy="9791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2000">
                <a:hlinkClick r:id="rId3"/>
              </a:rPr>
              <a:t>https://www.corriere.it/tecnologia/25_maggio_26/whatsapp-le-chat-vocali-ora-sono-su-tutti-i-gruppi-come-funzionano-e-perche-possono-essere-utilissime-b7259d2b-e47d-4eb1-bb0e-d86180e94xlk.shtml</a:t>
            </a:r>
            <a:endParaRPr lang="en-US" sz="20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24EA38-6B18-9B05-7182-FF570823E65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785" t="5622" r="79"/>
          <a:stretch>
            <a:fillRect/>
          </a:stretch>
        </p:blipFill>
        <p:spPr>
          <a:xfrm>
            <a:off x="2188107" y="4661647"/>
            <a:ext cx="9147610" cy="489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48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CAMPAGNE</a:t>
            </a:r>
            <a:br>
              <a:rPr lang="en-US" sz="17300" noProof="0"/>
            </a:br>
            <a:r>
              <a:rPr lang="en-US" sz="17300" noProof="0"/>
              <a:t>ADV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452639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B7C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C0B0A7-B423-349A-8E91-FDD2C7E62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8B6F135-E430-B818-BF0A-5BF30F949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3C4F04-67A5-CA8E-6B1F-BC20163E7E56}"/>
              </a:ext>
            </a:extLst>
          </p:cNvPr>
          <p:cNvSpPr txBox="1"/>
          <p:nvPr/>
        </p:nvSpPr>
        <p:spPr>
          <a:xfrm>
            <a:off x="1950912" y="2962263"/>
            <a:ext cx="10449834" cy="91167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>
                <a:ea typeface="+mn-lt"/>
                <a:cs typeface="+mn-lt"/>
              </a:rPr>
              <a:t>Toblerone insieme all'agenzia "Le Pub" ha ideato una campagna creativa e sorprendente all’aeroporto di Londra, trasformando il </a:t>
            </a:r>
            <a:r>
              <a:rPr lang="it-IT" sz="2800" b="1" dirty="0">
                <a:ea typeface="+mn-lt"/>
                <a:cs typeface="+mn-lt"/>
              </a:rPr>
              <a:t>gate degli arrivi in un palcoscenico per un capriccio esagerato di una bambina che non ha ricevuto un Toblerone</a:t>
            </a:r>
            <a:r>
              <a:rPr lang="it-IT" sz="2800" dirty="0">
                <a:ea typeface="+mn-lt"/>
                <a:cs typeface="+mn-lt"/>
              </a:rPr>
              <a:t> al ritorno della mamma, la perfetta combinazione di emozione, sorpresa e viralità.</a:t>
            </a:r>
          </a:p>
          <a:p>
            <a:endParaRPr lang="it-IT" sz="2800" dirty="0"/>
          </a:p>
          <a:p>
            <a:r>
              <a:rPr lang="it-IT" sz="2800" dirty="0">
                <a:ea typeface="+mn-lt"/>
                <a:cs typeface="+mn-lt"/>
              </a:rPr>
              <a:t>Questo stunt imprevedibile e spontaneo ha catturato l’attenzione dei passanti, diventando </a:t>
            </a:r>
            <a:r>
              <a:rPr lang="it-IT" sz="2800" b="1" dirty="0">
                <a:ea typeface="+mn-lt"/>
                <a:cs typeface="+mn-lt"/>
              </a:rPr>
              <a:t>virale sui social</a:t>
            </a:r>
            <a:r>
              <a:rPr lang="it-IT" sz="2800" dirty="0">
                <a:ea typeface="+mn-lt"/>
                <a:cs typeface="+mn-lt"/>
              </a:rPr>
              <a:t> con 46,5 milioni di visualizzazioni organiche su TikTok in 4 giorni e un totale di 77 milioni di visualizzazioni su Meta, TikTok e YouTube.</a:t>
            </a:r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La campagna ha sottolineato il </a:t>
            </a:r>
            <a:r>
              <a:rPr lang="it-IT" sz="2800" b="1" dirty="0">
                <a:ea typeface="+mn-lt"/>
                <a:cs typeface="+mn-lt"/>
              </a:rPr>
              <a:t>valore simbolico</a:t>
            </a:r>
            <a:r>
              <a:rPr lang="it-IT" sz="2800" dirty="0">
                <a:ea typeface="+mn-lt"/>
                <a:cs typeface="+mn-lt"/>
              </a:rPr>
              <a:t> di Toblerone come il </a:t>
            </a:r>
            <a:r>
              <a:rPr lang="it-IT" sz="2800" b="1" dirty="0">
                <a:ea typeface="+mn-lt"/>
                <a:cs typeface="+mn-lt"/>
              </a:rPr>
              <a:t>regalo di viaggio per eccellenza</a:t>
            </a:r>
            <a:r>
              <a:rPr lang="it-IT" sz="2800" dirty="0">
                <a:ea typeface="+mn-lt"/>
                <a:cs typeface="+mn-lt"/>
              </a:rPr>
              <a:t>, rafforzando il legame emotivo con il pubblico e dimostrando la </a:t>
            </a:r>
            <a:r>
              <a:rPr lang="it-IT" sz="2800" b="1" dirty="0">
                <a:ea typeface="+mn-lt"/>
                <a:cs typeface="+mn-lt"/>
              </a:rPr>
              <a:t>forza del brand</a:t>
            </a:r>
            <a:r>
              <a:rPr lang="it-IT" sz="2800" dirty="0">
                <a:ea typeface="+mn-lt"/>
                <a:cs typeface="+mn-lt"/>
              </a:rPr>
              <a:t> nel mondo della cultura del viaggio.</a:t>
            </a:r>
          </a:p>
          <a:p>
            <a:endParaRPr lang="it-IT" sz="2800" dirty="0"/>
          </a:p>
          <a:p>
            <a:r>
              <a:rPr lang="it-IT" sz="2800" dirty="0">
                <a:ea typeface="+mn-lt"/>
                <a:cs typeface="+mn-lt"/>
              </a:rPr>
              <a:t> </a:t>
            </a:r>
            <a:endParaRPr lang="it-IT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2D63855-897D-27AB-6B0B-421BB32B82A9}"/>
              </a:ext>
            </a:extLst>
          </p:cNvPr>
          <p:cNvSpPr txBox="1">
            <a:spLocks/>
          </p:cNvSpPr>
          <p:nvPr/>
        </p:nvSpPr>
        <p:spPr>
          <a:xfrm>
            <a:off x="1713235" y="654088"/>
            <a:ext cx="20806235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dirty="0">
                <a:ea typeface="+mj-lt"/>
                <a:cs typeface="+mj-lt"/>
              </a:rPr>
              <a:t>Toblerone e la "</a:t>
            </a:r>
            <a:r>
              <a:rPr lang="it-IT" sz="6000" dirty="0" err="1">
                <a:ea typeface="+mj-lt"/>
                <a:cs typeface="+mj-lt"/>
              </a:rPr>
              <a:t>Tantrum</a:t>
            </a:r>
            <a:r>
              <a:rPr lang="it-IT" sz="6000" dirty="0">
                <a:ea typeface="+mj-lt"/>
                <a:cs typeface="+mj-lt"/>
              </a:rPr>
              <a:t> girl".</a:t>
            </a: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9793DE6-B74D-C1D8-2C8C-5856CA310966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F1E84B5-9EAD-0C4F-4703-E47CF6E98EA5}"/>
              </a:ext>
            </a:extLst>
          </p:cNvPr>
          <p:cNvSpPr txBox="1"/>
          <p:nvPr/>
        </p:nvSpPr>
        <p:spPr>
          <a:xfrm>
            <a:off x="2601397" y="11188866"/>
            <a:ext cx="7534451" cy="890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5"/>
              </a:rPr>
              <a:t>https://www.bandt.com.au/toblerone-creative-agency-lepub-turn-heads-with-new-airport-tantrum-campaign/</a:t>
            </a: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</p:txBody>
      </p:sp>
      <p:pic>
        <p:nvPicPr>
          <p:cNvPr id="7" name="WhatsApp Video 2025-06-09 at 16.02.27">
            <a:hlinkClick r:id="" action="ppaction://media"/>
            <a:extLst>
              <a:ext uri="{FF2B5EF4-FFF2-40B4-BE49-F238E27FC236}">
                <a16:creationId xmlns:a16="http://schemas.microsoft.com/office/drawing/2014/main" id="{298671D8-F28B-8255-2C2C-B000D6AC01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561648" y="791142"/>
            <a:ext cx="6351275" cy="1137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0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B7C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DA42AF-A54E-233B-5C6D-7AB5BDC92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C298C07-C0E5-FCEF-7E54-88E567340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1B4FDFC-3074-A04C-B537-6096F11FE2DC}"/>
              </a:ext>
            </a:extLst>
          </p:cNvPr>
          <p:cNvSpPr txBox="1"/>
          <p:nvPr/>
        </p:nvSpPr>
        <p:spPr>
          <a:xfrm>
            <a:off x="1829208" y="3125797"/>
            <a:ext cx="8397318" cy="768086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it-IT" sz="2800" dirty="0">
                <a:ea typeface="+mn-lt"/>
                <a:cs typeface="+mn-lt"/>
              </a:rPr>
              <a:t>Ichnusa, in collaborazione con </a:t>
            </a:r>
            <a:r>
              <a:rPr lang="it-IT" sz="2800" b="1" dirty="0">
                <a:ea typeface="+mn-lt"/>
                <a:cs typeface="+mn-lt"/>
              </a:rPr>
              <a:t>Legambiente</a:t>
            </a:r>
            <a:r>
              <a:rPr lang="it-IT" sz="2800" dirty="0">
                <a:ea typeface="+mn-lt"/>
                <a:cs typeface="+mn-lt"/>
              </a:rPr>
              <a:t>, lancia a Milano una campagna di sensibilizzazione contro </a:t>
            </a:r>
            <a:r>
              <a:rPr lang="it-IT" sz="2800" b="1" dirty="0">
                <a:ea typeface="+mn-lt"/>
                <a:cs typeface="+mn-lt"/>
              </a:rPr>
              <a:t>l’abbandono del vetro </a:t>
            </a:r>
            <a:r>
              <a:rPr lang="it-IT" sz="2800" dirty="0">
                <a:ea typeface="+mn-lt"/>
                <a:cs typeface="+mn-lt"/>
              </a:rPr>
              <a:t>con lo slogan provocatorio: </a:t>
            </a:r>
            <a:r>
              <a:rPr lang="it-IT" sz="2800" b="1" dirty="0">
                <a:ea typeface="+mn-lt"/>
                <a:cs typeface="+mn-lt"/>
              </a:rPr>
              <a:t>«Se deve finire così, non beveteci nemmeno»</a:t>
            </a:r>
            <a:r>
              <a:rPr lang="it-IT" sz="2800" dirty="0"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Il messaggio appare su Ripa di Porta Ticinese 27, accanto al murale </a:t>
            </a:r>
            <a:r>
              <a:rPr lang="it-IT" sz="2800" b="1" dirty="0">
                <a:ea typeface="+mn-lt"/>
                <a:cs typeface="+mn-lt"/>
              </a:rPr>
              <a:t>“Polpo a rendere”</a:t>
            </a:r>
            <a:r>
              <a:rPr lang="it-IT" sz="2800" dirty="0">
                <a:ea typeface="+mn-lt"/>
                <a:cs typeface="+mn-lt"/>
              </a:rPr>
              <a:t> dell’artista sardo </a:t>
            </a:r>
            <a:r>
              <a:rPr lang="it-IT" sz="2800" b="1" dirty="0" err="1">
                <a:ea typeface="+mn-lt"/>
                <a:cs typeface="+mn-lt"/>
              </a:rPr>
              <a:t>Sardomuto</a:t>
            </a:r>
            <a:r>
              <a:rPr lang="it-IT" sz="2800" dirty="0">
                <a:ea typeface="+mn-lt"/>
                <a:cs typeface="+mn-lt"/>
              </a:rPr>
              <a:t>, che raffigura un polpo intrappolato in un mare di bottiglie, trasformando uno spazio urbano della movida in un forte richiamo alla responsabilità ambientale.</a:t>
            </a:r>
            <a:endParaRPr lang="it-IT" dirty="0">
              <a:ea typeface="+mn-lt"/>
              <a:cs typeface="+mn-lt"/>
            </a:endParaRPr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Alla comunicazione visiva si uniscono </a:t>
            </a:r>
            <a:r>
              <a:rPr lang="it-IT" sz="2800" b="1" dirty="0">
                <a:ea typeface="+mn-lt"/>
                <a:cs typeface="+mn-lt"/>
              </a:rPr>
              <a:t>azioni concrete</a:t>
            </a:r>
            <a:r>
              <a:rPr lang="it-IT" sz="2800" dirty="0">
                <a:ea typeface="+mn-lt"/>
                <a:cs typeface="+mn-lt"/>
              </a:rPr>
              <a:t>, come le giornate di raccolta del vetro già svolte in varie città italiane. Il prossimo appuntamento è previsto a </a:t>
            </a:r>
            <a:r>
              <a:rPr lang="it-IT" sz="2800" b="1" dirty="0">
                <a:ea typeface="+mn-lt"/>
                <a:cs typeface="+mn-lt"/>
              </a:rPr>
              <a:t>Bologna il 19 giugno</a:t>
            </a:r>
            <a:r>
              <a:rPr lang="it-IT" sz="2800" dirty="0">
                <a:ea typeface="+mn-lt"/>
                <a:cs typeface="+mn-lt"/>
              </a:rPr>
              <a:t>, a conferma dell’impegno attivo per la tutela dell’ambiente.</a:t>
            </a:r>
            <a:endParaRPr lang="it-IT" dirty="0">
              <a:ea typeface="+mn-lt"/>
              <a:cs typeface="+mn-lt"/>
            </a:endParaRPr>
          </a:p>
          <a:p>
            <a:endParaRPr lang="it-IT" sz="2800" dirty="0">
              <a:ea typeface="+mn-lt"/>
              <a:cs typeface="+mn-lt"/>
            </a:endParaRPr>
          </a:p>
          <a:p>
            <a:endParaRPr lang="it-IT" sz="2800" dirty="0"/>
          </a:p>
          <a:p>
            <a:endParaRPr lang="it-IT" sz="2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8F57D7D-4E4E-5CB2-01E1-4EB455C0ECAD}"/>
              </a:ext>
            </a:extLst>
          </p:cNvPr>
          <p:cNvSpPr txBox="1">
            <a:spLocks/>
          </p:cNvSpPr>
          <p:nvPr/>
        </p:nvSpPr>
        <p:spPr>
          <a:xfrm>
            <a:off x="1713235" y="337253"/>
            <a:ext cx="20806235" cy="12338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dirty="0">
                <a:ea typeface="+mj-lt"/>
                <a:cs typeface="+mj-lt"/>
              </a:rPr>
              <a:t>Ichnusa: un'opera d'arte per promuovere il riciclo del vetro.</a:t>
            </a: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39C404F-3051-0DEC-E198-EAE95E1A4AA3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AF42584-3187-754D-E4D3-50847EA79698}"/>
              </a:ext>
            </a:extLst>
          </p:cNvPr>
          <p:cNvSpPr txBox="1"/>
          <p:nvPr/>
        </p:nvSpPr>
        <p:spPr>
          <a:xfrm>
            <a:off x="15016242" y="11213238"/>
            <a:ext cx="7534451" cy="890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https://www.leggo.it/italia/milano/ichnusa_milano_murale_campagna_abbandono_vetro_oggi_7_6_2025-8882665.html#?refresh_ce</a:t>
            </a: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  <a:p>
            <a:pPr>
              <a:lnSpc>
                <a:spcPct val="110000"/>
              </a:lnSpc>
            </a:pP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4FB193-D082-85B9-FE3D-F3AFA49A0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1791" y="3378200"/>
            <a:ext cx="11582868" cy="645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789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B7C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A9E16D-AA86-4BEE-E3E9-BAA384BEF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4B553A4-711A-31CA-E967-14019658B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8073F9C-783E-B4C7-412C-D2420DAFF480}"/>
              </a:ext>
            </a:extLst>
          </p:cNvPr>
          <p:cNvSpPr txBox="1"/>
          <p:nvPr/>
        </p:nvSpPr>
        <p:spPr>
          <a:xfrm>
            <a:off x="2108089" y="2514499"/>
            <a:ext cx="8377508" cy="91949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buNone/>
            </a:pPr>
            <a:r>
              <a:rPr lang="it-IT" sz="2800" dirty="0" err="1"/>
              <a:t>Canva</a:t>
            </a:r>
            <a:r>
              <a:rPr lang="it-IT" sz="2800" dirty="0"/>
              <a:t> ha lanciato una campagna pubblicitaria creativa nella </a:t>
            </a:r>
            <a:r>
              <a:rPr lang="it-IT" sz="2800" b="1" dirty="0"/>
              <a:t>galleria di Waterloo</a:t>
            </a:r>
            <a:r>
              <a:rPr lang="it-IT" sz="2800" dirty="0"/>
              <a:t> a Londra, trasformando tutti i </a:t>
            </a:r>
            <a:r>
              <a:rPr lang="it-IT" sz="2800" b="1" dirty="0"/>
              <a:t>14 cartelloni</a:t>
            </a:r>
            <a:r>
              <a:rPr lang="it-IT" sz="2800" dirty="0"/>
              <a:t> in un palcoscenico visivo dedicato alle sue funzionalità di design.</a:t>
            </a:r>
          </a:p>
          <a:p>
            <a:pPr>
              <a:buNone/>
            </a:pPr>
            <a:endParaRPr lang="it-IT" sz="2800" dirty="0"/>
          </a:p>
          <a:p>
            <a:pPr>
              <a:buNone/>
            </a:pPr>
            <a:r>
              <a:rPr lang="it-IT" sz="2800" dirty="0"/>
              <a:t>Con uno stile ironico ed esagerato, ogni cartellone mostra strumenti come il </a:t>
            </a:r>
            <a:r>
              <a:rPr lang="it-IT" sz="2800" b="1" dirty="0"/>
              <a:t>ridimensionamento automatico</a:t>
            </a:r>
            <a:r>
              <a:rPr lang="it-IT" sz="2800" dirty="0"/>
              <a:t> o il </a:t>
            </a:r>
            <a:r>
              <a:rPr lang="it-IT" sz="2800" b="1" dirty="0"/>
              <a:t>drag-and-drop</a:t>
            </a:r>
            <a:r>
              <a:rPr lang="it-IT" sz="2800" dirty="0"/>
              <a:t>, mettendo in scena gli errori più comuni del marketing digitale e le soluzioni offerte dalla piattaforma.</a:t>
            </a:r>
          </a:p>
          <a:p>
            <a:pPr>
              <a:buNone/>
            </a:pPr>
            <a:endParaRPr lang="it-IT" sz="2800" dirty="0"/>
          </a:p>
          <a:p>
            <a:r>
              <a:rPr lang="it-IT" sz="2800" dirty="0"/>
              <a:t>Ideata da </a:t>
            </a:r>
            <a:r>
              <a:rPr lang="it-IT" sz="2800" b="1" dirty="0" err="1"/>
              <a:t>Stink</a:t>
            </a:r>
            <a:r>
              <a:rPr lang="it-IT" sz="2800" b="1" dirty="0"/>
              <a:t> Studios</a:t>
            </a:r>
            <a:r>
              <a:rPr lang="it-IT" sz="2800" dirty="0"/>
              <a:t>, l’iniziativa è pensata come un’esperienza condivisibile, capace di attirare l’attenzione con </a:t>
            </a:r>
            <a:r>
              <a:rPr lang="it-IT" sz="2800" b="1" dirty="0"/>
              <a:t>umorismo e autoironia</a:t>
            </a:r>
            <a:r>
              <a:rPr lang="it-IT" sz="2800" dirty="0"/>
              <a:t>, trasformando un luogo di passaggio in uno spazio narrativo che racconta la forza del design attraverso la creatività.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73AF030-E75F-03E0-439D-68EB40D9F971}"/>
              </a:ext>
            </a:extLst>
          </p:cNvPr>
          <p:cNvSpPr txBox="1">
            <a:spLocks/>
          </p:cNvSpPr>
          <p:nvPr/>
        </p:nvSpPr>
        <p:spPr>
          <a:xfrm>
            <a:off x="2108089" y="337253"/>
            <a:ext cx="20806235" cy="1907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dirty="0">
                <a:ea typeface="+mj-lt"/>
                <a:cs typeface="+mj-lt"/>
              </a:rPr>
              <a:t>L’ironica campagna OOH </a:t>
            </a:r>
          </a:p>
          <a:p>
            <a:r>
              <a:rPr lang="it-IT" sz="6000" dirty="0">
                <a:ea typeface="+mj-lt"/>
                <a:cs typeface="+mj-lt"/>
              </a:rPr>
              <a:t>di </a:t>
            </a:r>
            <a:r>
              <a:rPr lang="it-IT" sz="6000" dirty="0" err="1">
                <a:ea typeface="+mj-lt"/>
                <a:cs typeface="+mj-lt"/>
              </a:rPr>
              <a:t>Canva</a:t>
            </a:r>
            <a:r>
              <a:rPr lang="it-IT" sz="6000" dirty="0">
                <a:ea typeface="+mj-lt"/>
                <a:cs typeface="+mj-lt"/>
              </a:rPr>
              <a:t> a Londra.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4948C29-46FA-3E0A-9BCB-89695E3A95BC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79697F2-D983-CAC1-F31B-985D74D8CD17}"/>
              </a:ext>
            </a:extLst>
          </p:cNvPr>
          <p:cNvSpPr txBox="1"/>
          <p:nvPr/>
        </p:nvSpPr>
        <p:spPr>
          <a:xfrm>
            <a:off x="2114143" y="11458666"/>
            <a:ext cx="8161701" cy="11948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https://www.marketing-beat.co.uk/2025/06/17/canva-waterloo-ooh-campaign/</a:t>
            </a: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4"/>
              </a:rPr>
              <a:t>https://www.famouscampaigns.com/2025/06/when-creative-chaos-meets-canva-in-ooh-campaign/</a:t>
            </a: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  <a:p>
            <a:pPr>
              <a:lnSpc>
                <a:spcPct val="110000"/>
              </a:lnSpc>
            </a:pP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21FDCD-5367-3D76-2047-0BE243CDB2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83662" y="826723"/>
            <a:ext cx="8400966" cy="57997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6C90D4-BCDC-0910-8A28-BFEF778845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82622" y="7120319"/>
            <a:ext cx="8402254" cy="551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277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B7C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8881D0-A686-2350-B370-F5AA4A9F5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2D21C52-704E-ABEB-2664-1B83AA2E0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B5252F4-12A4-F1BD-D6E9-5AAEE4E3399F}"/>
              </a:ext>
            </a:extLst>
          </p:cNvPr>
          <p:cNvSpPr txBox="1"/>
          <p:nvPr/>
        </p:nvSpPr>
        <p:spPr>
          <a:xfrm>
            <a:off x="1723134" y="3422327"/>
            <a:ext cx="8357040" cy="110341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buNone/>
            </a:pPr>
            <a:r>
              <a:rPr lang="it-IT" sz="2800" dirty="0"/>
              <a:t>Algida ha lanciato una campagna provocatoria e creativa che gioca con la </a:t>
            </a:r>
            <a:r>
              <a:rPr lang="it-IT" sz="2800" b="1" dirty="0"/>
              <a:t>paura del cambiamento</a:t>
            </a:r>
            <a:r>
              <a:rPr lang="it-IT" sz="2800" dirty="0"/>
              <a:t>, mostrando versioni alterate dei suoi gelati iconici come il </a:t>
            </a:r>
            <a:r>
              <a:rPr lang="it-IT" sz="2800" b="1" dirty="0"/>
              <a:t>Croccante</a:t>
            </a:r>
            <a:r>
              <a:rPr lang="it-IT" sz="2800" dirty="0"/>
              <a:t>, il </a:t>
            </a:r>
            <a:r>
              <a:rPr lang="it-IT" sz="2800" b="1" dirty="0"/>
              <a:t>Fior di Fragola</a:t>
            </a:r>
            <a:r>
              <a:rPr lang="it-IT" sz="2800" dirty="0"/>
              <a:t> e il </a:t>
            </a:r>
            <a:r>
              <a:rPr lang="it-IT" sz="2800" b="1" dirty="0"/>
              <a:t>Cucciolone</a:t>
            </a:r>
            <a:r>
              <a:rPr lang="it-IT" sz="2800" dirty="0"/>
              <a:t>.</a:t>
            </a:r>
          </a:p>
          <a:p>
            <a:pPr>
              <a:buNone/>
            </a:pPr>
            <a:endParaRPr lang="it-IT" sz="2800" dirty="0"/>
          </a:p>
          <a:p>
            <a:pPr>
              <a:buNone/>
            </a:pPr>
            <a:r>
              <a:rPr lang="it-IT" sz="2800" dirty="0"/>
              <a:t>Partendo dall’</a:t>
            </a:r>
            <a:r>
              <a:rPr lang="it-IT" sz="2800" b="1" dirty="0"/>
              <a:t>attaccamento emotivo</a:t>
            </a:r>
            <a:r>
              <a:rPr lang="it-IT" sz="2800" dirty="0"/>
              <a:t> del pubblico a questi prodotti storici, le immagini volutamente “sbagliate” generano sorpresa e disagio, attirando l’attenzione con una strategia di rottura. Da questo effetto nasce il messaggio rassicurante: </a:t>
            </a:r>
            <a:r>
              <a:rPr lang="it-IT" sz="2800" b="1" dirty="0"/>
              <a:t>“Gli iconici Algida non si toccano”</a:t>
            </a:r>
            <a:r>
              <a:rPr lang="it-IT" sz="2800" dirty="0"/>
              <a:t>.</a:t>
            </a:r>
          </a:p>
          <a:p>
            <a:pPr>
              <a:buNone/>
            </a:pPr>
            <a:endParaRPr lang="it-IT" sz="2800" dirty="0"/>
          </a:p>
          <a:p>
            <a:r>
              <a:rPr lang="it-IT" sz="2800" dirty="0"/>
              <a:t>Più che una pubblicità, è una </a:t>
            </a:r>
            <a:r>
              <a:rPr lang="it-IT" sz="2800" b="1" dirty="0"/>
              <a:t>dichiarazione d’amore ai consumatori</a:t>
            </a:r>
            <a:r>
              <a:rPr lang="it-IT" sz="2800" dirty="0"/>
              <a:t>, che celebra l’identità dei gelati cult italiani con una narrazione </a:t>
            </a:r>
            <a:r>
              <a:rPr lang="it-IT" sz="2800" b="1" dirty="0"/>
              <a:t>pop, empatica e coinvolgente</a:t>
            </a:r>
            <a:r>
              <a:rPr lang="it-IT" sz="2800" dirty="0"/>
              <a:t>, rafforzando il legame affettivo con il pubblico.</a:t>
            </a:r>
          </a:p>
          <a:p>
            <a:endParaRPr lang="it-IT" sz="2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2BE47E1-61B2-F97B-3409-C38B478CFB37}"/>
              </a:ext>
            </a:extLst>
          </p:cNvPr>
          <p:cNvSpPr txBox="1">
            <a:spLocks/>
          </p:cNvSpPr>
          <p:nvPr/>
        </p:nvSpPr>
        <p:spPr>
          <a:xfrm>
            <a:off x="1723134" y="498868"/>
            <a:ext cx="11522302" cy="281401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dirty="0"/>
              <a:t>I gelati cambiano… ma per fortuna è solo uno scherzo: la campagna Algida.</a:t>
            </a:r>
            <a:endParaRPr lang="it-IT" sz="6000" dirty="0">
              <a:ea typeface="+mj-lt"/>
              <a:cs typeface="+mj-lt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8189F7E-C059-1C28-0D35-D1DC790835A5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CFCAECF-0D65-9074-8315-793DD4E2C2EA}"/>
              </a:ext>
            </a:extLst>
          </p:cNvPr>
          <p:cNvSpPr txBox="1"/>
          <p:nvPr/>
        </p:nvSpPr>
        <p:spPr>
          <a:xfrm>
            <a:off x="2134429" y="12354534"/>
            <a:ext cx="7534451" cy="5854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rgbClr val="0000EE"/>
                </a:solidFill>
                <a:latin typeface="Segoe UI"/>
                <a:cs typeface="Segoe UI"/>
                <a:hlinkClick r:id="rId3"/>
              </a:rPr>
              <a:t>https://www.instagram.com/p/DLPQU-1oNNP/?img_index=6</a:t>
            </a: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  <a:p>
            <a:pPr>
              <a:lnSpc>
                <a:spcPct val="110000"/>
              </a:lnSpc>
            </a:pPr>
            <a:endParaRPr lang="en-US">
              <a:solidFill>
                <a:srgbClr val="0000EE"/>
              </a:solidFill>
              <a:latin typeface="Segoe UI"/>
              <a:cs typeface="Segoe U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084D39-937C-8141-54A2-9FC2D24393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16" b="8228"/>
          <a:stretch>
            <a:fillRect/>
          </a:stretch>
        </p:blipFill>
        <p:spPr>
          <a:xfrm>
            <a:off x="13703501" y="2400064"/>
            <a:ext cx="7588832" cy="55195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05F959-8346-8386-7EDC-F50061F86D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871" r="675" b="9663"/>
          <a:stretch>
            <a:fillRect/>
          </a:stretch>
        </p:blipFill>
        <p:spPr>
          <a:xfrm>
            <a:off x="13708854" y="8658509"/>
            <a:ext cx="7583479" cy="277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104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608B9-7BDE-5E11-177C-47964314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32FD4BD-C4FA-6734-B0C7-A10D9B0A97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2716F80-EB73-7DC6-C622-829FBAE9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/>
              <a:t>INFLUENCER UPDATING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C488C-6AD7-F389-A9FC-975FAB160AA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708764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D82E-0585-CA65-AE1F-C99088BD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173DF-CD1F-D097-29C4-79BA8EE81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numCol="2" spcCol="468000" rtlCol="0" anchor="t">
            <a:noAutofit/>
          </a:bodyPr>
          <a:lstStyle/>
          <a:p>
            <a:pPr marL="913765" indent="-913765"/>
            <a:r>
              <a:rPr lang="en-US" noProof="0"/>
              <a:t>TREND	</a:t>
            </a:r>
            <a:endParaRPr lang="it-IT"/>
          </a:p>
          <a:p>
            <a:pPr marL="913765" indent="-913765"/>
            <a:r>
              <a:rPr lang="en-US" noProof="0"/>
              <a:t>INTELLIGENZA ARTIFICIALE </a:t>
            </a:r>
            <a:endParaRPr lang="en-US"/>
          </a:p>
          <a:p>
            <a:pPr marL="913765" indent="-913765"/>
            <a:r>
              <a:rPr lang="en-US" noProof="0"/>
              <a:t>PLATFORM UPDATING</a:t>
            </a:r>
          </a:p>
          <a:p>
            <a:pPr marL="913765" indent="-913765"/>
            <a:r>
              <a:rPr lang="en-US" noProof="0"/>
              <a:t>CAMPAGNE ADV</a:t>
            </a:r>
          </a:p>
          <a:p>
            <a:pPr marL="913765" indent="-913765"/>
            <a:r>
              <a:rPr lang="en-US" noProof="0"/>
              <a:t>INFLUENCER UPDATING</a:t>
            </a:r>
          </a:p>
          <a:p>
            <a:pPr marL="913765" indent="-913765"/>
            <a:r>
              <a:rPr lang="en-US" noProof="0"/>
              <a:t>CONTENT TREND</a:t>
            </a:r>
          </a:p>
          <a:p>
            <a:pPr marL="913765" indent="-913765"/>
            <a:r>
              <a:rPr lang="en-US" noProof="0"/>
              <a:t>CALENDARIO EVENTI LUGLIO</a:t>
            </a:r>
            <a:endParaRPr lang="en-US" i="1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0BCE3-7E70-6BF4-BBDA-EC2BDCC3C4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2562425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FD041-1F0C-511B-82DE-1B7407A0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281FB1-3E5A-6FB9-0771-F51C9C44EF8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996228D-4173-7811-E770-8227BBC7E3BF}"/>
              </a:ext>
            </a:extLst>
          </p:cNvPr>
          <p:cNvSpPr txBox="1">
            <a:spLocks/>
          </p:cNvSpPr>
          <p:nvPr/>
        </p:nvSpPr>
        <p:spPr>
          <a:xfrm>
            <a:off x="1881880" y="490675"/>
            <a:ext cx="21157508" cy="13826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6000" dirty="0" err="1"/>
              <a:t>Taccier</a:t>
            </a:r>
            <a:r>
              <a:rPr lang="it-IT" sz="6000" dirty="0"/>
              <a:t> è la nuova rivoluzione del recruiting? Il debutto di Martina </a:t>
            </a:r>
            <a:r>
              <a:rPr lang="it-IT" sz="6000" dirty="0" err="1"/>
              <a:t>Strazzer</a:t>
            </a:r>
            <a:r>
              <a:rPr lang="it-IT" sz="6000" dirty="0"/>
              <a:t>.</a:t>
            </a:r>
            <a:endParaRPr lang="it-IT" sz="60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C6F4279A-558C-9F75-8A2E-EF3423C9DA98}"/>
              </a:ext>
            </a:extLst>
          </p:cNvPr>
          <p:cNvSpPr txBox="1">
            <a:spLocks/>
          </p:cNvSpPr>
          <p:nvPr/>
        </p:nvSpPr>
        <p:spPr>
          <a:xfrm>
            <a:off x="1824899" y="1859384"/>
            <a:ext cx="9492286" cy="99189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dirty="0"/>
              <a:t>Martina </a:t>
            </a:r>
            <a:r>
              <a:rPr lang="it-IT" dirty="0" err="1"/>
              <a:t>Strazzer</a:t>
            </a:r>
            <a:r>
              <a:rPr lang="it-IT" dirty="0"/>
              <a:t>, </a:t>
            </a:r>
            <a:r>
              <a:rPr lang="it-IT" b="1"/>
              <a:t>fondatrice di Amabile </a:t>
            </a:r>
            <a:r>
              <a:rPr lang="it-IT" b="1" err="1"/>
              <a:t>Jewels</a:t>
            </a:r>
            <a:r>
              <a:rPr lang="it-IT" dirty="0"/>
              <a:t>, ha lanciato il 4 giugno </a:t>
            </a:r>
            <a:r>
              <a:rPr lang="it-IT" b="1" dirty="0" err="1"/>
              <a:t>Taccier</a:t>
            </a:r>
            <a:r>
              <a:rPr lang="it-IT" dirty="0"/>
              <a:t>, una nuova app per il lavoro che ribalta il processo di selezione: sono le </a:t>
            </a:r>
            <a:r>
              <a:rPr lang="it-IT" b="1" dirty="0"/>
              <a:t>aziende a contattare i candidati</a:t>
            </a:r>
            <a:r>
              <a:rPr lang="it-IT" dirty="0"/>
              <a:t>.</a:t>
            </a:r>
          </a:p>
          <a:p>
            <a:pPr>
              <a:buNone/>
            </a:pPr>
            <a:endParaRPr lang="it-IT" dirty="0"/>
          </a:p>
          <a:p>
            <a:pPr>
              <a:buNone/>
            </a:pPr>
            <a:r>
              <a:rPr lang="it-IT" dirty="0"/>
              <a:t>Gli utenti compilano un profilo dettagliato con esperienze, competenze e preferenze contrattuali; le aziende fanno lo stesso per ogni offerta. Un </a:t>
            </a:r>
            <a:r>
              <a:rPr lang="it-IT" b="1" dirty="0"/>
              <a:t>algoritmo interno</a:t>
            </a:r>
            <a:r>
              <a:rPr lang="it-IT" dirty="0"/>
              <a:t> incrocia i dati e genera le corrispondenze, permettendo alle aziende di inviare direttamente proposte di colloquio ai profili compatibili.</a:t>
            </a:r>
          </a:p>
          <a:p>
            <a:pPr>
              <a:buNone/>
            </a:pPr>
            <a:endParaRPr lang="it-IT" dirty="0"/>
          </a:p>
          <a:p>
            <a:r>
              <a:rPr lang="it-IT" dirty="0" err="1"/>
              <a:t>Taccier</a:t>
            </a:r>
            <a:r>
              <a:rPr lang="it-IT" dirty="0"/>
              <a:t> punta a rendere la selezione più </a:t>
            </a:r>
            <a:r>
              <a:rPr lang="it-IT" b="1" dirty="0"/>
              <a:t>rapida, trasparente ed efficiente</a:t>
            </a:r>
            <a:r>
              <a:rPr lang="it-IT" dirty="0"/>
              <a:t>, soprattutto nei settori ad alta rotazione. Resta da capire se riuscirà ad attirare un numero sufficiente di aziende per affermarsi davvero sul mercato.</a:t>
            </a:r>
            <a:endParaRPr lang="it-IT" dirty="0">
              <a:latin typeface="Avenir Next LT Pro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D439C74-B7AF-2437-AA21-81F5ADB2C95E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62CD575-0164-AA68-3E77-9DF91DAAE75B}"/>
              </a:ext>
            </a:extLst>
          </p:cNvPr>
          <p:cNvSpPr txBox="1"/>
          <p:nvPr/>
        </p:nvSpPr>
        <p:spPr>
          <a:xfrm>
            <a:off x="1824899" y="12162103"/>
            <a:ext cx="6952183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 dirty="0">
                <a:solidFill>
                  <a:srgbClr val="FF0000"/>
                </a:solidFill>
                <a:hlinkClick r:id="rId2"/>
              </a:rPr>
              <a:t>https://www.dday.it/redazione/53242/taccier-e-la-nuova-app-per-la-ricerca-di-lavoro-piu-scaricata-come-funziona-e-chi-ce-dietro?</a:t>
            </a:r>
            <a:endParaRPr lang="it-IT" sz="1200" dirty="0">
              <a:solidFill>
                <a:srgbClr val="FF0000"/>
              </a:solidFill>
            </a:endParaRPr>
          </a:p>
          <a:p>
            <a:endParaRPr lang="it-IT" sz="12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3BEBBD-C8AD-F148-8EDA-C7ADD2C47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6948" y="1859384"/>
            <a:ext cx="5884247" cy="1009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24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FE87B-64A3-B329-AAF8-004FD6642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B3C6C-1224-6AD3-0CAB-E25A402DAE5C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D5D4100-FBE7-6B33-E49E-B329C4F30E0B}"/>
              </a:ext>
            </a:extLst>
          </p:cNvPr>
          <p:cNvSpPr txBox="1">
            <a:spLocks/>
          </p:cNvSpPr>
          <p:nvPr/>
        </p:nvSpPr>
        <p:spPr>
          <a:xfrm>
            <a:off x="1876071" y="283680"/>
            <a:ext cx="21157508" cy="257381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dirty="0"/>
              <a:t>Quando i trend diventano prodotti: il caso Pinterest x Chamberlain Coffee.</a:t>
            </a:r>
            <a:endParaRPr lang="it-IT" sz="6000" i="0" u="none" strike="noStrike" dirty="0">
              <a:solidFill>
                <a:srgbClr val="000000"/>
              </a:solidFill>
              <a:effectLst/>
            </a:endParaRP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AEB84EA2-7B94-0581-4530-41336CB6C0F2}"/>
              </a:ext>
            </a:extLst>
          </p:cNvPr>
          <p:cNvSpPr txBox="1">
            <a:spLocks/>
          </p:cNvSpPr>
          <p:nvPr/>
        </p:nvSpPr>
        <p:spPr>
          <a:xfrm>
            <a:off x="1824899" y="1811117"/>
            <a:ext cx="9492286" cy="99189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it-IT" sz="2800" dirty="0"/>
              <a:t>Pinterest ha lanciato la sua prima collaborazione co-brandizzata con </a:t>
            </a:r>
            <a:r>
              <a:rPr lang="it-IT" sz="2800" b="1" dirty="0"/>
              <a:t>Chamberlain Coffee</a:t>
            </a:r>
            <a:r>
              <a:rPr lang="it-IT" sz="2800" dirty="0"/>
              <a:t>, il marchio dell’influencer </a:t>
            </a:r>
            <a:r>
              <a:rPr lang="it-IT" sz="2800" b="1" dirty="0"/>
              <a:t>Emma Chamberlain</a:t>
            </a:r>
            <a:r>
              <a:rPr lang="it-IT" sz="2800" dirty="0"/>
              <a:t>, creando una </a:t>
            </a:r>
            <a:r>
              <a:rPr lang="it-IT" sz="2800" b="1" dirty="0"/>
              <a:t>miscela di caffè in edizione limitata</a:t>
            </a:r>
            <a:r>
              <a:rPr lang="it-IT" sz="2800" dirty="0"/>
              <a:t> venduta direttamente sulla piattaforma.</a:t>
            </a:r>
          </a:p>
          <a:p>
            <a:pPr>
              <a:buNone/>
            </a:pPr>
            <a:endParaRPr lang="it-IT" sz="2800" dirty="0"/>
          </a:p>
          <a:p>
            <a:pPr>
              <a:buNone/>
            </a:pPr>
            <a:r>
              <a:rPr lang="it-IT" sz="2800" dirty="0"/>
              <a:t>La miscela “</a:t>
            </a:r>
            <a:r>
              <a:rPr lang="it-IT" sz="2800" b="1" dirty="0"/>
              <a:t>Sea Salt Toffee </a:t>
            </a:r>
            <a:r>
              <a:rPr lang="it-IT" sz="2800" b="1" dirty="0" err="1"/>
              <a:t>Flavored</a:t>
            </a:r>
            <a:r>
              <a:rPr lang="it-IT" sz="2800" b="1" dirty="0"/>
              <a:t> Blend</a:t>
            </a:r>
            <a:r>
              <a:rPr lang="it-IT" sz="2800" dirty="0"/>
              <a:t>” si ispira alla </a:t>
            </a:r>
            <a:r>
              <a:rPr lang="it-IT" sz="2800" b="1" dirty="0"/>
              <a:t>“</a:t>
            </a:r>
            <a:r>
              <a:rPr lang="it-IT" sz="2800" b="1" dirty="0" err="1"/>
              <a:t>Fisherman</a:t>
            </a:r>
            <a:r>
              <a:rPr lang="it-IT" sz="2800" b="1" dirty="0"/>
              <a:t> </a:t>
            </a:r>
            <a:r>
              <a:rPr lang="it-IT" sz="2800" b="1" dirty="0" err="1"/>
              <a:t>Aesthetic</a:t>
            </a:r>
            <a:r>
              <a:rPr lang="it-IT" sz="2800" b="1" dirty="0"/>
              <a:t>”</a:t>
            </a:r>
            <a:r>
              <a:rPr lang="it-IT" sz="2800" dirty="0"/>
              <a:t>, tendenza individuata da </a:t>
            </a:r>
            <a:r>
              <a:rPr lang="it-IT" sz="2800" i="1" dirty="0"/>
              <a:t>Pinterest </a:t>
            </a:r>
            <a:r>
              <a:rPr lang="it-IT" sz="2800" i="1" dirty="0" err="1"/>
              <a:t>Predicts</a:t>
            </a:r>
            <a:r>
              <a:rPr lang="it-IT" sz="2800" i="1" dirty="0"/>
              <a:t> 2024</a:t>
            </a:r>
            <a:r>
              <a:rPr lang="it-IT" sz="2800" dirty="0"/>
              <a:t>, e rappresenta un esempio concreto di come dati di trend possano guidare il </a:t>
            </a:r>
            <a:r>
              <a:rPr lang="it-IT" sz="2800" b="1" dirty="0"/>
              <a:t>product design</a:t>
            </a:r>
            <a:r>
              <a:rPr lang="it-IT" sz="2800" dirty="0"/>
              <a:t>.</a:t>
            </a:r>
          </a:p>
          <a:p>
            <a:pPr>
              <a:buNone/>
            </a:pPr>
            <a:endParaRPr lang="it-IT" sz="2800" dirty="0"/>
          </a:p>
          <a:p>
            <a:r>
              <a:rPr lang="it-IT" sz="2800" dirty="0"/>
              <a:t>Emma Chamberlain ha curato l’intero processo creativo, dando vita a un prodotto perfettamente allineato con l’estetica di Pinterest. L’operazione unisce </a:t>
            </a:r>
            <a:r>
              <a:rPr lang="it-IT" sz="2800" b="1" dirty="0"/>
              <a:t>dati, creatività e influencer marketing</a:t>
            </a:r>
            <a:r>
              <a:rPr lang="it-IT" sz="2800" dirty="0"/>
              <a:t>, aprendo nuove prospettive per il futuro del </a:t>
            </a:r>
            <a:r>
              <a:rPr lang="it-IT" sz="2800" b="1" dirty="0"/>
              <a:t>commercio social</a:t>
            </a:r>
            <a:r>
              <a:rPr lang="it-IT" sz="2800" dirty="0"/>
              <a:t>.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7116DB0-A585-CEFB-97D1-D5619AA0F9C1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68E7346-CFC3-89FC-D913-485C6834DB41}"/>
              </a:ext>
            </a:extLst>
          </p:cNvPr>
          <p:cNvSpPr txBox="1"/>
          <p:nvPr/>
        </p:nvSpPr>
        <p:spPr>
          <a:xfrm>
            <a:off x="1824899" y="12162103"/>
            <a:ext cx="6952183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200" dirty="0">
                <a:hlinkClick r:id="rId2" tooltip="https://www.socialmediatoday.com/news/pinterest-collaborates-emma-chamberlain-coffee-product/750999/"/>
              </a:rPr>
              <a:t>Pinterest Partners With Emma Chamberlain for Its First Ever Co-Branded Product | Social Media Today</a:t>
            </a:r>
            <a:endParaRPr lang="it-IT" sz="12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82B620-4F0F-3DE6-A08E-D130B613B0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99" t="-495" r="-350" b="1515"/>
          <a:stretch>
            <a:fillRect/>
          </a:stretch>
        </p:blipFill>
        <p:spPr>
          <a:xfrm>
            <a:off x="14696892" y="1811117"/>
            <a:ext cx="6325365" cy="947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91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CONTENT </a:t>
            </a:r>
            <a:br>
              <a:rPr lang="en-US" sz="17300"/>
            </a:br>
            <a:r>
              <a:rPr lang="en-US" sz="17300"/>
              <a:t>TREND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3115172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F21D4-EF6A-6F1A-A78C-FED9213C2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37895C46-9B54-2645-6D92-D00B7032FCCE}"/>
              </a:ext>
            </a:extLst>
          </p:cNvPr>
          <p:cNvGrpSpPr>
            <a:grpSpLocks noChangeAspect="1"/>
          </p:cNvGrpSpPr>
          <p:nvPr/>
        </p:nvGrpSpPr>
        <p:grpSpPr>
          <a:xfrm>
            <a:off x="1440876" y="1243"/>
            <a:ext cx="21598512" cy="12959107"/>
            <a:chOff x="720488" y="175"/>
            <a:chExt cx="10800000" cy="6480000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B3AB9BD3-F577-355E-D094-91A73BB6167F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80FE62D-3282-F266-E5C7-05E59D2726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6B8E3351-2FCF-0E80-454D-BB8C720DB9D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5A4A2762-15BB-922F-D19E-23A9962D71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2E96F0B-48E8-5CB6-AABE-80006C7A47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ACD6CD55-CD60-F5EE-33B4-E2962A0607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59C294B7-F8E8-C36C-0AC1-9C3B0DE6A0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4B3C219A-4129-76FF-59F6-279CB3641D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D87FF329-650F-5C07-C55F-877C96C3B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7B533298-0E7C-D5BF-281C-CEDF53BDE7B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0E5EC158-2D2E-FD38-BD20-32180F8C04E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972D1C21-DC45-4B97-5ED8-3AF6C28C50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5F9F532E-92AB-9B25-36C0-98476033D2F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3824DD44-2F70-9456-C589-4D767798AB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B88CFF49-E62D-F509-AF1B-F984631B0F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A8FF3CDB-F8D3-FC63-0375-A161D617DA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9B2BED5B-87CD-7750-0709-F96FE5E667A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D7A00049-414C-3900-9F1D-8A1F42F9A7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6AE0A44C-647B-E1F9-8D83-889DCF5022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74D72E68-D450-9596-7B58-328ADB02F8F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03D596FA-0030-D6C7-1C33-6687A79178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D7FAF7FE-5080-20DE-9F95-C02373EAE9F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3C629B80-C922-4590-DACE-13CB069840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3F266619-8CCA-B2F2-E2F2-35079F56D44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405A3EBC-CC22-6B07-A7B9-F8D1D3835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F5A822C1-EF7D-296C-01FB-C31E7670CEC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9998ECD9-EAF3-4015-1A58-2CE1503082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C6A19793-E660-4069-E3C7-3160963B1F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A89166EA-9DAF-B31D-F796-32AE7CEDD1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52DC6E63-7D9E-0BCF-D8FC-01EE41F4C2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174140B3-15F7-AE5F-CF9B-CDA22E90D56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6C3E05F3-EBF3-635C-C9CA-ED242AA55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2581FFDE-F9F0-AA3B-890F-06712850EB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589C75A8-1723-E21E-1A17-CA35459EF38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9E2393AD-FE58-1C28-8208-513FFAC3841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D78EFCE8-CDC1-6B4D-522F-FA82F3B2369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224298EF-9E16-B562-73E0-6EE90C826F3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BC0D0CEC-17EE-6AFC-276A-9E884B144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7CEB7223-0938-2B11-3008-3FC27CD9736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ACED85C3-0D0E-B08F-66B2-5705D1C76A2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B35555D1-69B2-CF3C-0023-1DC6B5C3CB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C1137A00-F656-0DAC-2B63-F1BC1278A2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66F1670-9F7C-2FA0-4256-1F9B5DE7BF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368A5557-4B9D-AA4D-DE2F-68C8ECA2F5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D169AD0-6786-3384-6A93-048C7D59F12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DA28B804-B449-892B-BA34-2CFD942D16DD}"/>
                </a:ext>
              </a:extLst>
            </p:cNvPr>
            <p:cNvGrpSpPr/>
            <p:nvPr userDrawn="1"/>
          </p:nvGrpSpPr>
          <p:grpSpPr>
            <a:xfrm>
              <a:off x="720488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3612A938-118E-DF47-4C0E-AC9CA1232F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C9657AD0-E8F4-6055-1B6D-9196CD6C49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E5638593-B6FF-968C-BF9A-2C2F5475102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688E99B8-21AC-380C-0A55-668A9D0F56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60B8603A-7792-E4EB-71A3-FB8FC7A9198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9933F2CF-DE91-7D33-5B0E-6E46C5938B5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79132838-4C7C-6B29-CFB0-AD8EA93144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8DE3B1C5-D71A-499C-A002-D4B4E35857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AA413AEB-908F-1D27-EDF9-2FF8A490E1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57D601-A387-9C69-9F32-5939C4CF47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CF5BAEAE-B360-12A4-D462-26143DA2C8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9663B137-964D-82F3-BF8B-0D7061762E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9265211A-069C-EC13-E5A1-1AAA3F7582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F3858F1C-A166-E52F-73E6-74C8006D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40215A50-E8B9-AC3C-5C1C-7694DA91AB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0EA5F206-38D2-FBE1-5AE9-9117B35E75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7A728D1A-C0B1-30D6-FF82-8CEE817178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9DACF462-5F9E-C06C-57CA-FF19FCCCE3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EA360D79-690B-BD19-0425-9420E3709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58E2D9BE-813B-93B2-98B9-D32A41E09A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D73AAC0D-64C0-F7EC-0A74-626700CA84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93F8D9F4-65E6-947F-3B7A-436D7190BF9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36CDA353-A97F-076C-4538-B4A6DCBBA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225ACCC0-BA9D-EA9D-049A-7F43B367C26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5844715D-0CCA-A764-0726-A23E10EF1D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F11796A7-9A65-D123-3DBE-E3A6C5C0DBC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7B3EC6C9-236B-85D4-02FE-4956AD49B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516" y="405669"/>
            <a:ext cx="16969739" cy="1369742"/>
          </a:xfrm>
        </p:spPr>
        <p:txBody>
          <a:bodyPr/>
          <a:lstStyle/>
          <a:p>
            <a:r>
              <a:rPr lang="en-US" sz="5400" dirty="0">
                <a:ea typeface="+mj-lt"/>
                <a:cs typeface="+mj-lt"/>
              </a:rPr>
              <a:t>"</a:t>
            </a:r>
            <a:r>
              <a:rPr lang="en-US" sz="5400" dirty="0" err="1">
                <a:ea typeface="+mj-lt"/>
                <a:cs typeface="+mj-lt"/>
              </a:rPr>
              <a:t>Deslocado</a:t>
            </a:r>
            <a:r>
              <a:rPr lang="en-US" sz="5400" dirty="0">
                <a:ea typeface="+mj-lt"/>
                <a:cs typeface="+mj-lt"/>
              </a:rPr>
              <a:t>": </a:t>
            </a:r>
            <a:br>
              <a:rPr lang="en-US" sz="5400" dirty="0">
                <a:ea typeface="+mj-lt"/>
                <a:cs typeface="+mj-lt"/>
              </a:rPr>
            </a:br>
            <a:r>
              <a:rPr lang="en-US" sz="5400" dirty="0">
                <a:ea typeface="+mj-lt"/>
                <a:cs typeface="+mj-lt"/>
              </a:rPr>
              <a:t>Il </a:t>
            </a:r>
            <a:r>
              <a:rPr lang="en-US" sz="5400" dirty="0" err="1">
                <a:ea typeface="+mj-lt"/>
                <a:cs typeface="+mj-lt"/>
              </a:rPr>
              <a:t>suono</a:t>
            </a:r>
            <a:r>
              <a:rPr lang="en-US" sz="5400" dirty="0">
                <a:ea typeface="+mj-lt"/>
                <a:cs typeface="+mj-lt"/>
              </a:rPr>
              <a:t> della nostalgia </a:t>
            </a:r>
            <a:r>
              <a:rPr lang="en-US" sz="5400" dirty="0" err="1">
                <a:ea typeface="+mj-lt"/>
                <a:cs typeface="+mj-lt"/>
              </a:rPr>
              <a:t>su</a:t>
            </a:r>
            <a:r>
              <a:rPr lang="en-US" sz="5400" dirty="0">
                <a:ea typeface="+mj-lt"/>
                <a:cs typeface="+mj-lt"/>
              </a:rPr>
              <a:t> TikTok.</a:t>
            </a:r>
            <a:endParaRPr lang="en-US" sz="5400" noProof="0" dirty="0">
              <a:solidFill>
                <a:srgbClr val="000000"/>
              </a:solidFill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0A5B0FAD-C7DE-E837-0969-9EA2458E447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824455" y="1541361"/>
            <a:ext cx="8099316" cy="9420892"/>
          </a:xfrm>
        </p:spPr>
        <p:txBody>
          <a:bodyPr vert="horz" lIns="0" tIns="0" rIns="0" bIns="0" rtlCol="0" anchor="ctr">
            <a:noAutofit/>
          </a:bodyPr>
          <a:lstStyle/>
          <a:p>
            <a:pPr>
              <a:buNone/>
            </a:pPr>
            <a:r>
              <a:rPr lang="it-IT" dirty="0"/>
              <a:t>Anche senza portare a casa la vittoria all’</a:t>
            </a:r>
            <a:r>
              <a:rPr lang="it-IT" b="1" dirty="0"/>
              <a:t>Eurovision 2025</a:t>
            </a:r>
            <a:r>
              <a:rPr lang="it-IT" dirty="0"/>
              <a:t>, </a:t>
            </a:r>
            <a:r>
              <a:rPr lang="it-IT" i="1" dirty="0"/>
              <a:t>“</a:t>
            </a:r>
            <a:r>
              <a:rPr lang="it-IT" i="1" dirty="0" err="1"/>
              <a:t>Deslocado</a:t>
            </a:r>
            <a:r>
              <a:rPr lang="it-IT" i="1" dirty="0"/>
              <a:t>”</a:t>
            </a:r>
            <a:r>
              <a:rPr lang="it-IT" dirty="0"/>
              <a:t> di </a:t>
            </a:r>
            <a:r>
              <a:rPr lang="it-IT" b="1" dirty="0"/>
              <a:t>NAPA</a:t>
            </a:r>
            <a:r>
              <a:rPr lang="it-IT" dirty="0"/>
              <a:t> si è trasformata in un fenomeno virale, totalizzando oltre </a:t>
            </a:r>
            <a:r>
              <a:rPr lang="it-IT" b="1" dirty="0"/>
              <a:t>24.000 video su TikTok</a:t>
            </a:r>
            <a:r>
              <a:rPr lang="it-IT" dirty="0"/>
              <a:t>, di cui </a:t>
            </a:r>
            <a:r>
              <a:rPr lang="it-IT" b="1" dirty="0"/>
              <a:t>10.000 nelle prime 24 ore</a:t>
            </a:r>
            <a:r>
              <a:rPr lang="it-IT" dirty="0"/>
              <a:t>.</a:t>
            </a:r>
          </a:p>
          <a:p>
            <a:pPr>
              <a:buNone/>
            </a:pPr>
            <a:endParaRPr lang="it-IT" dirty="0"/>
          </a:p>
          <a:p>
            <a:pPr>
              <a:buNone/>
            </a:pPr>
            <a:r>
              <a:rPr lang="it-IT" dirty="0"/>
              <a:t>Partito dal palco di </a:t>
            </a:r>
            <a:r>
              <a:rPr lang="it-IT" b="1" dirty="0"/>
              <a:t>Basilea</a:t>
            </a:r>
            <a:r>
              <a:rPr lang="it-IT" dirty="0"/>
              <a:t>, il brano ha conquistato un pubblico globale grazie alla sua </a:t>
            </a:r>
            <a:r>
              <a:rPr lang="it-IT" b="1" dirty="0"/>
              <a:t>carica emotiva</a:t>
            </a:r>
            <a:r>
              <a:rPr lang="it-IT" dirty="0"/>
              <a:t>. I testi, carichi di </a:t>
            </a:r>
            <a:r>
              <a:rPr lang="it-IT" b="1" dirty="0"/>
              <a:t>nostalgia, spaesamento e memoria</a:t>
            </a:r>
            <a:r>
              <a:rPr lang="it-IT" dirty="0"/>
              <a:t>, hanno risuonato in particolare tra i </a:t>
            </a:r>
            <a:r>
              <a:rPr lang="it-IT" b="1" dirty="0"/>
              <a:t>giovani fuorisede</a:t>
            </a:r>
            <a:r>
              <a:rPr lang="it-IT" dirty="0"/>
              <a:t>, che lo usano per raccontare il legame con la propria terra d’origine, la distanza da casa e la vita altrove.</a:t>
            </a:r>
          </a:p>
          <a:p>
            <a:pPr>
              <a:buNone/>
            </a:pPr>
            <a:endParaRPr lang="it-IT" dirty="0"/>
          </a:p>
          <a:p>
            <a:r>
              <a:rPr lang="it-IT" i="1" dirty="0" err="1"/>
              <a:t>Deslocado</a:t>
            </a:r>
            <a:r>
              <a:rPr lang="it-IT" dirty="0"/>
              <a:t> è così diventato un </a:t>
            </a:r>
            <a:r>
              <a:rPr lang="it-IT" b="1" dirty="0"/>
              <a:t>inno spontaneo di malinconia e appartenenza</a:t>
            </a:r>
            <a:r>
              <a:rPr lang="it-IT" dirty="0"/>
              <a:t>, accompagnando video che mostrano città natali, momenti intimi e riflessioni personali sull’identità.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FE8088-2C89-C022-388E-34F19491219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1D301AC-A3D6-E09A-0B85-7DCC84F071C9}"/>
              </a:ext>
            </a:extLst>
          </p:cNvPr>
          <p:cNvSpPr txBox="1"/>
          <p:nvPr/>
        </p:nvSpPr>
        <p:spPr>
          <a:xfrm>
            <a:off x="1548538" y="11437082"/>
            <a:ext cx="21490850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>
                <a:hlinkClick r:id="rId7"/>
              </a:rPr>
              <a:t>https://vm.tiktok.com/ZNdAyhMTU/</a:t>
            </a:r>
            <a:endParaRPr lang="it-IT"/>
          </a:p>
          <a:p>
            <a:r>
              <a:rPr lang="it-IT">
                <a:hlinkClick r:id="rId8"/>
              </a:rPr>
              <a:t>https://vm.tiktok.com/ZNdAy68ee/</a:t>
            </a:r>
          </a:p>
          <a:p>
            <a:r>
              <a:rPr lang="it-IT">
                <a:hlinkClick r:id="rId9"/>
              </a:rPr>
              <a:t>https://vm.tiktok.com/ZNdAyyBfU/</a:t>
            </a:r>
          </a:p>
          <a:p>
            <a:r>
              <a:rPr lang="it-IT">
                <a:hlinkClick r:id="rId10"/>
              </a:rPr>
              <a:t>https://eurovisionfun.com/en/2025/06/portugal-napas-deslocado-becomes-a-tiktok-sensation-after-eurovision/</a:t>
            </a:r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6F69EA1-C09D-01AF-9010-751F4A71366F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6" name="WhatsApp Video 2025-06-11 at 17.10.10 (2)">
            <a:hlinkClick r:id="" action="ppaction://media"/>
            <a:extLst>
              <a:ext uri="{FF2B5EF4-FFF2-40B4-BE49-F238E27FC236}">
                <a16:creationId xmlns:a16="http://schemas.microsoft.com/office/drawing/2014/main" id="{4810E4AB-A45C-7FB1-1592-79A520800A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3845386" y="2874292"/>
            <a:ext cx="3702587" cy="6755029"/>
          </a:xfrm>
          <a:prstGeom prst="rect">
            <a:avLst/>
          </a:prstGeom>
        </p:spPr>
      </p:pic>
      <p:pic>
        <p:nvPicPr>
          <p:cNvPr id="9" name="WhatsApp Video 2025-06-11 at 17.10.10 (1)">
            <a:hlinkClick r:id="" action="ppaction://media"/>
            <a:extLst>
              <a:ext uri="{FF2B5EF4-FFF2-40B4-BE49-F238E27FC236}">
                <a16:creationId xmlns:a16="http://schemas.microsoft.com/office/drawing/2014/main" id="{8789B05D-D513-B0D9-ADF9-76D7F451A35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8313762" y="2863113"/>
            <a:ext cx="3765652" cy="675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3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5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15532-3CC8-D952-2836-462069B12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1B95D4E4-A190-13CF-4102-0672A5BE9013}"/>
              </a:ext>
            </a:extLst>
          </p:cNvPr>
          <p:cNvGrpSpPr>
            <a:grpSpLocks noChangeAspect="1"/>
          </p:cNvGrpSpPr>
          <p:nvPr/>
        </p:nvGrpSpPr>
        <p:grpSpPr>
          <a:xfrm>
            <a:off x="1440876" y="0"/>
            <a:ext cx="21598512" cy="13367305"/>
            <a:chOff x="720488" y="175"/>
            <a:chExt cx="10800000" cy="6480000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682CC30A-46A2-D234-0A63-52FFB0527041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187B4E02-2A6C-D8D6-B8E9-AFE14496DD3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FE251FAF-A29D-4A8B-08CF-4A2611F70D5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F7D9D20E-218B-FD6D-5C2B-A8CF67A0F55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61E60129-E1EF-3647-ACE5-DC79B590A6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CAEBA2B2-B960-BB44-B40E-A45096C5F3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A3130546-5950-C356-E40A-9206E2B838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758A6384-6F56-D653-33D6-1DA061683B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7E4B3802-15E4-C2F2-9C4A-839FB69B57D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860ADB7A-AF0E-20CF-1630-19A1CA6474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A0FCF98A-88CD-53D8-83DA-96095333A0E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3043CFEC-ACC1-3445-5040-C66A8C531ED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4A675698-60AC-D3C1-51BF-A61B2BB3D8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3AD27B05-6DEA-726E-F691-FEE93D50AD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C73BB8F9-D39A-9F7A-044D-828B77CD1D3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A573C758-9FC8-39E3-4771-01923ED8B5A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5DB179C9-3E98-CD9F-5D34-5E8D400B047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742A30C2-EECA-DD95-8A95-69974E2B5B6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4A2927E0-C2D2-F911-5E00-9E5DFBCFCE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38983B42-5008-B43E-F550-C31DC5BD2C3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BFB55C1A-2FA6-8C5D-4DBB-0A4E2E7043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92B09A69-2D22-84E1-A56C-6E523AB74A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2FF1F919-A3A8-034B-8DBF-714BA7DE82A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DEEDA955-1E8D-4320-89BB-46D47F0A9E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72D20C23-2505-883F-6692-8559365599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3C92ECA0-E7BF-296C-333C-CAC7FF3BB3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086A29F6-62A0-9A4A-4435-463E39E935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C6A35CCB-7E6B-11D0-FFD7-BBBA437642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B44383DC-0DF6-1C06-8024-72A50210DC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6E0CEFC9-1515-C309-ACFB-3ACF944B95A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B887D0FB-EF04-7B31-2101-D99F8FD1AB7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BDF4324-401C-AD91-E5D1-C480089E2D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ED8D62C5-25C8-E1C3-703A-15D52B9E27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A668A3F6-8188-1C48-93FB-F2DBF19626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D36179AA-FDC3-FBBD-962E-E9CFFC86FDA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A5A2B620-58AB-385C-835B-CADDE6C489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4C86C668-0375-643A-CC00-266DD1B8FE3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EA991029-0D42-03D6-10F6-F63C693624D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A0AB9FA6-F961-9368-3316-DF61F926975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DE4A709C-BED0-8832-0727-A1E10FC3FA1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BC78467D-0EEF-53CB-A632-2E6FB30A911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62B2C959-DAEF-8793-2055-A08EA5B3E0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3CDA3C66-5A2E-7281-28FF-E25606AB710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2CCCCEDC-5ABC-E08A-F04B-333389DC5E1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AE6B814F-36E8-784A-69C4-CCC05A8D06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45BC3C8F-427A-A5E3-E5D2-954E6EA6F375}"/>
                </a:ext>
              </a:extLst>
            </p:cNvPr>
            <p:cNvGrpSpPr/>
            <p:nvPr userDrawn="1"/>
          </p:nvGrpSpPr>
          <p:grpSpPr>
            <a:xfrm>
              <a:off x="720488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D3B8856F-0EDA-F6BF-990E-3CB33F80C6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4A795D58-A5B1-DA1E-73D6-1CA975B2E1B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4CF6E617-E0EB-29FD-3690-D4557AF4E46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D42B4E28-3B3B-CEE7-5C9C-71727C31804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C453DABB-7CA4-07E6-41FA-F1AECCFED5E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66239D42-735A-67D3-C185-C8AEE81704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4E8AFACA-CBDC-7448-3BED-C3F2152A97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A4678B37-5120-EA0D-5504-46D9785BCEE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93B34828-D114-7E1D-2968-93E38B668FB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41DF1461-5F28-E438-DFD9-0D9DD55693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91D18D0E-CE29-B49D-B3F0-60114792DE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CF350D46-BCA3-2370-B656-4339AE3427D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0E9BEBCD-39F8-CA73-F47A-84815FAB43E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6D48AA0B-C9DA-D988-B7BF-78BA5A7BD8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CB3A4848-B802-25E6-6C64-F4C541CE43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BB6F60AC-74CC-AA2C-5AA2-F0A6BAAF07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4E09F943-D42B-0442-17C8-72B76E252B8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9E2CE459-71A0-C21A-0CB0-8EAD8CA288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C3FD5B9B-7FA5-37F2-4155-2508AB1B73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C07E3E0C-C1EB-419D-1D8F-B6D0C3EE73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B37A3829-48CE-F627-1BF0-DA92598F56E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3B0E6C66-9273-3860-2FC2-43F25FC04E3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7F9839E8-F0A8-BB7D-CF6C-D47BB116F24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A7CB9BF1-65F3-52B2-9F7F-91F73936FD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87376D38-E8E4-661C-58AD-137642ECEC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45636824-3176-98E3-85CD-42C444DDFE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7DD035F9-F675-34A7-A2A5-26754670B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897" y="405669"/>
            <a:ext cx="16969739" cy="1369742"/>
          </a:xfrm>
        </p:spPr>
        <p:txBody>
          <a:bodyPr/>
          <a:lstStyle/>
          <a:p>
            <a:r>
              <a:rPr lang="en-US" sz="5400" dirty="0">
                <a:solidFill>
                  <a:srgbClr val="000000"/>
                </a:solidFill>
              </a:rPr>
              <a:t>Il </a:t>
            </a:r>
            <a:r>
              <a:rPr lang="en-US" sz="5400" dirty="0" err="1">
                <a:solidFill>
                  <a:srgbClr val="000000"/>
                </a:solidFill>
              </a:rPr>
              <a:t>ritorno</a:t>
            </a:r>
            <a:r>
              <a:rPr lang="en-US" sz="5400" dirty="0">
                <a:solidFill>
                  <a:srgbClr val="000000"/>
                </a:solidFill>
              </a:rPr>
              <a:t> del trend "Side Baby olio </a:t>
            </a:r>
            <a:br>
              <a:rPr lang="en-US" sz="5400" dirty="0">
                <a:solidFill>
                  <a:srgbClr val="000000"/>
                </a:solidFill>
              </a:rPr>
            </a:br>
            <a:r>
              <a:rPr lang="en-US" sz="5400" dirty="0">
                <a:solidFill>
                  <a:srgbClr val="000000"/>
                </a:solidFill>
              </a:rPr>
              <a:t>e sale“. </a:t>
            </a:r>
            <a:endParaRPr lang="en-US" sz="5400" noProof="0" dirty="0">
              <a:solidFill>
                <a:srgbClr val="000000"/>
              </a:solidFill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1979C46-18E5-48A8-9AC4-DD75E23DD22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806724" y="2614393"/>
            <a:ext cx="11075412" cy="7757229"/>
          </a:xfrm>
        </p:spPr>
        <p:txBody>
          <a:bodyPr vert="horz" lIns="0" tIns="0" rIns="0" bIns="0" rtlCol="0" anchor="ctr">
            <a:noAutofit/>
          </a:bodyPr>
          <a:lstStyle/>
          <a:p>
            <a:pPr>
              <a:buNone/>
            </a:pPr>
            <a:r>
              <a:rPr lang="it-IT" dirty="0"/>
              <a:t>Negli ultimi giorni è esploso su TikTok un nuovo trend virale nato da un vecchio video del rapper </a:t>
            </a:r>
            <a:r>
              <a:rPr lang="it-IT" b="1" dirty="0"/>
              <a:t>Side Baby</a:t>
            </a:r>
            <a:r>
              <a:rPr lang="it-IT" dirty="0"/>
              <a:t>, in cui, durante un pranzo al ristorante, chiede "olio e sale" e chiude con un esilarante </a:t>
            </a:r>
            <a:r>
              <a:rPr lang="it-IT" b="1" dirty="0"/>
              <a:t>“</a:t>
            </a:r>
            <a:r>
              <a:rPr lang="it-IT" b="1" dirty="0" err="1"/>
              <a:t>grozie</a:t>
            </a:r>
            <a:r>
              <a:rPr lang="it-IT" b="1" dirty="0"/>
              <a:t>”</a:t>
            </a:r>
            <a:r>
              <a:rPr lang="it-IT" dirty="0"/>
              <a:t>.</a:t>
            </a:r>
          </a:p>
          <a:p>
            <a:pPr>
              <a:buNone/>
            </a:pPr>
            <a:endParaRPr lang="it-IT" dirty="0"/>
          </a:p>
          <a:p>
            <a:pPr>
              <a:buNone/>
            </a:pPr>
            <a:r>
              <a:rPr lang="it-IT" dirty="0"/>
              <a:t>La clip, risalente al </a:t>
            </a:r>
            <a:r>
              <a:rPr lang="it-IT" b="1" dirty="0"/>
              <a:t>2019</a:t>
            </a:r>
            <a:r>
              <a:rPr lang="it-IT" dirty="0"/>
              <a:t> e già virale nel </a:t>
            </a:r>
            <a:r>
              <a:rPr lang="it-IT" b="1" dirty="0"/>
              <a:t>2022</a:t>
            </a:r>
            <a:r>
              <a:rPr lang="it-IT" dirty="0"/>
              <a:t>, è tornata in auge grazie a decine di parodie con la </a:t>
            </a:r>
            <a:r>
              <a:rPr lang="it-IT" b="1" dirty="0"/>
              <a:t>“percentuale di accuratezza”</a:t>
            </a:r>
            <a:r>
              <a:rPr lang="it-IT" dirty="0"/>
              <a:t>, generando centinaia di imitazioni sia da parte di utenti italiani che stranieri.</a:t>
            </a:r>
          </a:p>
          <a:p>
            <a:pPr>
              <a:buNone/>
            </a:pPr>
            <a:endParaRPr lang="it-IT" dirty="0"/>
          </a:p>
          <a:p>
            <a:pPr>
              <a:buNone/>
            </a:pPr>
            <a:r>
              <a:rPr lang="it-IT" dirty="0"/>
              <a:t>Il fenomeno ha raggiunto anche celebrità come </a:t>
            </a:r>
            <a:r>
              <a:rPr lang="it-IT" b="1" dirty="0"/>
              <a:t>Tony Effe</a:t>
            </a:r>
            <a:r>
              <a:rPr lang="it-IT" dirty="0"/>
              <a:t>, </a:t>
            </a:r>
            <a:r>
              <a:rPr lang="it-IT" b="1" dirty="0"/>
              <a:t>Gerry Scotti</a:t>
            </a:r>
            <a:r>
              <a:rPr lang="it-IT" dirty="0"/>
              <a:t> e brand come </a:t>
            </a:r>
            <a:r>
              <a:rPr lang="it-IT" b="1" dirty="0"/>
              <a:t>Netflix</a:t>
            </a:r>
            <a:r>
              <a:rPr lang="it-IT" dirty="0"/>
              <a:t>, che lo hanno sfruttato in chiave di </a:t>
            </a:r>
            <a:r>
              <a:rPr lang="it-IT" b="1" dirty="0" err="1"/>
              <a:t>real</a:t>
            </a:r>
            <a:r>
              <a:rPr lang="it-IT" b="1" dirty="0"/>
              <a:t> time marketing</a:t>
            </a:r>
            <a:r>
              <a:rPr lang="it-IT" dirty="0"/>
              <a:t>.</a:t>
            </a:r>
          </a:p>
          <a:p>
            <a:pPr>
              <a:buNone/>
            </a:pPr>
            <a:endParaRPr lang="it-IT" dirty="0"/>
          </a:p>
          <a:p>
            <a:r>
              <a:rPr lang="it-IT" dirty="0"/>
              <a:t>Il successo del meme si spiega con la </a:t>
            </a:r>
            <a:r>
              <a:rPr lang="it-IT" b="1" dirty="0"/>
              <a:t>semplicità della scena</a:t>
            </a:r>
            <a:r>
              <a:rPr lang="it-IT" dirty="0"/>
              <a:t>, la </a:t>
            </a:r>
            <a:r>
              <a:rPr lang="it-IT" b="1" dirty="0"/>
              <a:t>facilità di imitazione</a:t>
            </a:r>
            <a:r>
              <a:rPr lang="it-IT" dirty="0"/>
              <a:t> e l’</a:t>
            </a:r>
            <a:r>
              <a:rPr lang="it-IT" b="1" dirty="0"/>
              <a:t>impatto espressivo del linguaggio</a:t>
            </a:r>
            <a:r>
              <a:rPr lang="it-IT" dirty="0"/>
              <a:t> – ingredienti perfetti per il </a:t>
            </a:r>
            <a:r>
              <a:rPr lang="it-IT" b="1" dirty="0"/>
              <a:t>meme marketing</a:t>
            </a:r>
            <a:r>
              <a:rPr lang="it-IT" dirty="0"/>
              <a:t> e per coinvolgere il pubblico più giovane in modo diretto e spontaneo.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B7CC34-9402-465F-E9D1-40D397BAF8CD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17E1C2CB-8E77-595F-B215-E0FEC9DCD71A}"/>
              </a:ext>
            </a:extLst>
          </p:cNvPr>
          <p:cNvSpPr txBox="1"/>
          <p:nvPr/>
        </p:nvSpPr>
        <p:spPr>
          <a:xfrm>
            <a:off x="1548538" y="11437082"/>
            <a:ext cx="21490850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dirty="0">
                <a:hlinkClick r:id="rId7"/>
              </a:rPr>
              <a:t>https://www.instagram.com/p/DKeYk-EMJzY</a:t>
            </a:r>
            <a:endParaRPr lang="en-US" dirty="0">
              <a:latin typeface="Calibri"/>
              <a:ea typeface="Calibri"/>
              <a:cs typeface="Calibri"/>
            </a:endParaRPr>
          </a:p>
          <a:p>
            <a:r>
              <a:rPr lang="it-IT" dirty="0">
                <a:hlinkClick r:id="rId8"/>
              </a:rPr>
              <a:t>https://vm.tiktok.com/ZNdAnRav6/</a:t>
            </a:r>
            <a:endParaRPr lang="en-US" dirty="0">
              <a:latin typeface="Calibri"/>
              <a:ea typeface="Calibri"/>
              <a:cs typeface="Calibri"/>
            </a:endParaRPr>
          </a:p>
          <a:p>
            <a:r>
              <a:rPr lang="it-IT" dirty="0">
                <a:hlinkClick r:id="rId9"/>
              </a:rPr>
              <a:t>https://www.tiktok.com/@loziogerry/video/7513925425148529943</a:t>
            </a:r>
            <a:endParaRPr lang="it-IT" dirty="0"/>
          </a:p>
          <a:p>
            <a:r>
              <a:rPr lang="it-IT" dirty="0" err="1">
                <a:hlinkClick r:id="rId10"/>
              </a:rPr>
              <a:t>Grozie</a:t>
            </a:r>
            <a:r>
              <a:rPr lang="it-IT" dirty="0">
                <a:hlinkClick r:id="rId10"/>
              </a:rPr>
              <a:t>, olio, sale e percentuali, spieghiamo il nuovo surreale trend poliglotta di TikTok | Wired Italia</a:t>
            </a:r>
            <a:r>
              <a:rPr lang="it-IT" dirty="0"/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6825C9E-D33F-9DBC-E229-82C51230D3A7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B4E5B6-078D-A6A3-220E-E95CC56A916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364" r="-306" b="-180"/>
          <a:stretch>
            <a:fillRect/>
          </a:stretch>
        </p:blipFill>
        <p:spPr>
          <a:xfrm>
            <a:off x="17867192" y="7495670"/>
            <a:ext cx="3812000" cy="4969944"/>
          </a:xfrm>
          <a:prstGeom prst="rect">
            <a:avLst/>
          </a:prstGeom>
        </p:spPr>
      </p:pic>
      <p:pic>
        <p:nvPicPr>
          <p:cNvPr id="4" name="gerryscotti">
            <a:hlinkClick r:id="" action="ppaction://media"/>
            <a:extLst>
              <a:ext uri="{FF2B5EF4-FFF2-40B4-BE49-F238E27FC236}">
                <a16:creationId xmlns:a16="http://schemas.microsoft.com/office/drawing/2014/main" id="{BADF84A7-3C89-631F-6346-32E8F2C85B3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619312" y="3382065"/>
            <a:ext cx="3480557" cy="6297084"/>
          </a:xfrm>
          <a:prstGeom prst="rect">
            <a:avLst/>
          </a:prstGeom>
        </p:spPr>
      </p:pic>
      <p:pic>
        <p:nvPicPr>
          <p:cNvPr id="5" name="tonyeffe">
            <a:hlinkClick r:id="" action="ppaction://media"/>
            <a:extLst>
              <a:ext uri="{FF2B5EF4-FFF2-40B4-BE49-F238E27FC236}">
                <a16:creationId xmlns:a16="http://schemas.microsoft.com/office/drawing/2014/main" id="{E0C2D2E6-B1D1-5935-2DB6-8C1B7D7CDBE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981446" y="338587"/>
            <a:ext cx="3542826" cy="629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6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E1465-414C-59B9-DD10-0F0C1F865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CC3CB48-D2D3-9F7C-1784-9C6A739986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F5E55F91-689B-2DA9-6A75-DD99CD1C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CALENDARIO EVENTI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260DD-EDEE-77E0-EE46-32D67678DF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8540692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C04C4-C0FD-1802-E9CA-B94FCDD82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FCACFF-4768-C652-3EFB-6CD795C1E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99616"/>
              </p:ext>
            </p:extLst>
          </p:nvPr>
        </p:nvGraphicFramePr>
        <p:xfrm>
          <a:off x="1736595" y="1287070"/>
          <a:ext cx="20856481" cy="11130526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777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4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8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3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64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34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126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424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</a:t>
                      </a:r>
                      <a:endParaRPr lang="en-US" sz="2300" b="1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Tue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Wed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Thu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Fri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Sat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Sun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746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mondiale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del Reggae🎵</a:t>
                      </a: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Sony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lancia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sul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mercato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il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walkman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(1979)📼</a:t>
                      </a:r>
                    </a:p>
                    <a:p>
                      <a:pPr marL="0" lvl="0" algn="l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Arriva al cinema "Ritorno al futuro" (1985)☄️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Lancio del Bikini </a:t>
                      </a: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(1946)👙</a:t>
                      </a:r>
                      <a:endParaRPr lang="en-US"/>
                    </a:p>
                  </a:txBody>
                  <a:tcPr marL="138236" marR="18000" marT="172794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 internazionale del bacio💋</a:t>
                      </a: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308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7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 Mondiale del cioccolato🍫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Nasce la Fiat (1899)🚗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12</a:t>
                      </a: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13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621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14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Lancio di Twitter (2006) 🐦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16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17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 mondiale dell'Emoji😀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 internazionale di Nelson Mandela🤲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endParaRPr lang="en-US" sz="2000" b="0" i="0" u="none" strike="noStrike" kern="1200" baseline="0" noProof="0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20</a:t>
                      </a: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Sbarco sulla Luna </a:t>
                      </a:r>
                    </a:p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(1969)🌑</a:t>
                      </a:r>
                    </a:p>
                    <a:p>
                      <a:pPr marL="0" lvl="0" algn="l" defTabSz="1727942" rtl="0" eaLnBrk="1" latinLnBrk="0" hangingPunct="1"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1837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21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22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Lancio di MSN (1999) ✉️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23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Brevettata la prima macchina da scrivere️✍️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24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26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Giornaat mondiale degli zii❤️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27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8308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29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 mondiale della tigre🐯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30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 internazionale dell'amicizia🫶🏼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itel 10">
            <a:extLst>
              <a:ext uri="{FF2B5EF4-FFF2-40B4-BE49-F238E27FC236}">
                <a16:creationId xmlns:a16="http://schemas.microsoft.com/office/drawing/2014/main" id="{5ADA8B94-65BE-B5BB-7553-954C87B35EB1}"/>
              </a:ext>
            </a:extLst>
          </p:cNvPr>
          <p:cNvSpPr txBox="1">
            <a:spLocks/>
          </p:cNvSpPr>
          <p:nvPr/>
        </p:nvSpPr>
        <p:spPr>
          <a:xfrm>
            <a:off x="1736595" y="518015"/>
            <a:ext cx="4707908" cy="612439"/>
          </a:xfrm>
          <a:prstGeom prst="rect">
            <a:avLst/>
          </a:prstGeom>
          <a:noFill/>
          <a:ln>
            <a:noFill/>
          </a:ln>
        </p:spPr>
        <p:txBody>
          <a:bodyPr vert="horz" lIns="172795" tIns="86398" rIns="172795" bIns="863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950" b="1">
                <a:ln w="15875">
                  <a:noFill/>
                </a:ln>
                <a:solidFill>
                  <a:srgbClr val="2C6A56"/>
                </a:solidFill>
              </a:rPr>
              <a:t>LUGLIO 2025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70ABF544-8AFE-3B03-3C6D-66A64DC38281}"/>
              </a:ext>
            </a:extLst>
          </p:cNvPr>
          <p:cNvSpPr txBox="1"/>
          <p:nvPr/>
        </p:nvSpPr>
        <p:spPr>
          <a:xfrm>
            <a:off x="-3934691" y="1133301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476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10">
            <a:extLst>
              <a:ext uri="{FF2B5EF4-FFF2-40B4-BE49-F238E27FC236}">
                <a16:creationId xmlns:a16="http://schemas.microsoft.com/office/drawing/2014/main" id="{9E1AF78B-B21A-7F72-8FEB-03B13003163D}"/>
              </a:ext>
            </a:extLst>
          </p:cNvPr>
          <p:cNvSpPr/>
          <p:nvPr/>
        </p:nvSpPr>
        <p:spPr>
          <a:xfrm>
            <a:off x="1443296" y="449"/>
            <a:ext cx="8640195" cy="12959455"/>
          </a:xfrm>
          <a:custGeom>
            <a:avLst/>
            <a:gdLst>
              <a:gd name="connsiteX0" fmla="*/ 4320493 w 8640195"/>
              <a:gd name="connsiteY0" fmla="*/ 8639753 h 12959455"/>
              <a:gd name="connsiteX1" fmla="*/ 8640195 w 8640195"/>
              <a:gd name="connsiteY1" fmla="*/ 8639753 h 12959455"/>
              <a:gd name="connsiteX2" fmla="*/ 8640195 w 8640195"/>
              <a:gd name="connsiteY2" fmla="*/ 12959455 h 12959455"/>
              <a:gd name="connsiteX3" fmla="*/ 4320493 w 8640195"/>
              <a:gd name="connsiteY3" fmla="*/ 12959455 h 12959455"/>
              <a:gd name="connsiteX4" fmla="*/ 0 w 8640195"/>
              <a:gd name="connsiteY4" fmla="*/ 8639753 h 12959455"/>
              <a:gd name="connsiteX5" fmla="*/ 4319702 w 8640195"/>
              <a:gd name="connsiteY5" fmla="*/ 8639753 h 12959455"/>
              <a:gd name="connsiteX6" fmla="*/ 4319702 w 8640195"/>
              <a:gd name="connsiteY6" fmla="*/ 12959455 h 12959455"/>
              <a:gd name="connsiteX7" fmla="*/ 0 w 8640195"/>
              <a:gd name="connsiteY7" fmla="*/ 12959455 h 12959455"/>
              <a:gd name="connsiteX8" fmla="*/ 0 w 8640195"/>
              <a:gd name="connsiteY8" fmla="*/ 0 h 12959455"/>
              <a:gd name="connsiteX9" fmla="*/ 4319702 w 8640195"/>
              <a:gd name="connsiteY9" fmla="*/ 0 h 12959455"/>
              <a:gd name="connsiteX10" fmla="*/ 4319702 w 8640195"/>
              <a:gd name="connsiteY10" fmla="*/ 4317750 h 12959455"/>
              <a:gd name="connsiteX11" fmla="*/ 4319702 w 8640195"/>
              <a:gd name="connsiteY11" fmla="*/ 4319701 h 12959455"/>
              <a:gd name="connsiteX12" fmla="*/ 4319702 w 8640195"/>
              <a:gd name="connsiteY12" fmla="*/ 8637451 h 12959455"/>
              <a:gd name="connsiteX13" fmla="*/ 0 w 8640195"/>
              <a:gd name="connsiteY13" fmla="*/ 8637451 h 12959455"/>
              <a:gd name="connsiteX14" fmla="*/ 0 w 8640195"/>
              <a:gd name="connsiteY14" fmla="*/ 4319701 h 12959455"/>
              <a:gd name="connsiteX15" fmla="*/ 0 w 8640195"/>
              <a:gd name="connsiteY15" fmla="*/ 4317750 h 1295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40195" h="12959455">
                <a:moveTo>
                  <a:pt x="4320493" y="8639753"/>
                </a:moveTo>
                <a:lnTo>
                  <a:pt x="8640195" y="8639753"/>
                </a:lnTo>
                <a:lnTo>
                  <a:pt x="8640195" y="12959455"/>
                </a:lnTo>
                <a:lnTo>
                  <a:pt x="4320493" y="12959455"/>
                </a:lnTo>
                <a:close/>
                <a:moveTo>
                  <a:pt x="0" y="8639753"/>
                </a:moveTo>
                <a:lnTo>
                  <a:pt x="4319702" y="8639753"/>
                </a:lnTo>
                <a:lnTo>
                  <a:pt x="4319702" y="12959455"/>
                </a:lnTo>
                <a:lnTo>
                  <a:pt x="0" y="12959455"/>
                </a:lnTo>
                <a:close/>
                <a:moveTo>
                  <a:pt x="0" y="0"/>
                </a:moveTo>
                <a:lnTo>
                  <a:pt x="4319702" y="0"/>
                </a:lnTo>
                <a:lnTo>
                  <a:pt x="4319702" y="4317750"/>
                </a:lnTo>
                <a:lnTo>
                  <a:pt x="4319702" y="4319701"/>
                </a:lnTo>
                <a:lnTo>
                  <a:pt x="4319702" y="8637451"/>
                </a:lnTo>
                <a:lnTo>
                  <a:pt x="0" y="8637451"/>
                </a:lnTo>
                <a:lnTo>
                  <a:pt x="0" y="4319701"/>
                </a:lnTo>
                <a:lnTo>
                  <a:pt x="0" y="4317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80" tIns="287980" rIns="287980" bIns="287980" rtlCol="0" anchor="t">
            <a:noAutofit/>
          </a:bodyPr>
          <a:lstStyle/>
          <a:p>
            <a:pPr>
              <a:defRPr/>
            </a:pPr>
            <a:endParaRPr lang="de-DE" sz="2400" b="1">
              <a:solidFill>
                <a:srgbClr val="FFFFFF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F804C0-4584-42F1-758F-70A0DB5B9D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noProof="0"/>
              <a:t>© 2024 | </a:t>
            </a:r>
            <a:r>
              <a:rPr lang="en-US" noProof="0" err="1"/>
              <a:t>serviceplan-group.com</a:t>
            </a:r>
            <a:r>
              <a:rPr lang="en-US" noProof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2D532FE-C6E6-50C6-A2C4-D012B7155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/>
              <a:t>Informazioni legali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DEC90-03A6-1239-B7A9-3CAF79FB6B5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AFAB3-9910-39DB-DA77-D66A6A3BCAD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DEE177-164D-4C9C-4185-DD08BD09D1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9830689"/>
            <a:ext cx="2265132" cy="827457"/>
            <a:chOff x="2396963" y="6297605"/>
            <a:chExt cx="2606638" cy="95221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939C37-643E-5609-9AB8-53B56D32C7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563002-AED2-91CD-F82F-4071048306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81721" y="6304785"/>
              <a:ext cx="168331" cy="937682"/>
            </a:xfrm>
            <a:custGeom>
              <a:avLst/>
              <a:gdLst>
                <a:gd name="connsiteX0" fmla="*/ 0 w 168331"/>
                <a:gd name="connsiteY0" fmla="*/ 0 h 937682"/>
                <a:gd name="connsiteX1" fmla="*/ 168332 w 168331"/>
                <a:gd name="connsiteY1" fmla="*/ 0 h 937682"/>
                <a:gd name="connsiteX2" fmla="*/ 168332 w 168331"/>
                <a:gd name="connsiteY2" fmla="*/ 44421 h 937682"/>
                <a:gd name="connsiteX3" fmla="*/ 48095 w 168331"/>
                <a:gd name="connsiteY3" fmla="*/ 44421 h 937682"/>
                <a:gd name="connsiteX4" fmla="*/ 48095 w 168331"/>
                <a:gd name="connsiteY4" fmla="*/ 446046 h 937682"/>
                <a:gd name="connsiteX5" fmla="*/ 168332 w 168331"/>
                <a:gd name="connsiteY5" fmla="*/ 446046 h 937682"/>
                <a:gd name="connsiteX6" fmla="*/ 168332 w 168331"/>
                <a:gd name="connsiteY6" fmla="*/ 489298 h 937682"/>
                <a:gd name="connsiteX7" fmla="*/ 48095 w 168331"/>
                <a:gd name="connsiteY7" fmla="*/ 489298 h 937682"/>
                <a:gd name="connsiteX8" fmla="*/ 48095 w 168331"/>
                <a:gd name="connsiteY8" fmla="*/ 893261 h 937682"/>
                <a:gd name="connsiteX9" fmla="*/ 168332 w 168331"/>
                <a:gd name="connsiteY9" fmla="*/ 893261 h 937682"/>
                <a:gd name="connsiteX10" fmla="*/ 168332 w 168331"/>
                <a:gd name="connsiteY10" fmla="*/ 937682 h 937682"/>
                <a:gd name="connsiteX11" fmla="*/ 0 w 168331"/>
                <a:gd name="connsiteY11" fmla="*/ 937682 h 937682"/>
                <a:gd name="connsiteX12" fmla="*/ 0 w 168331"/>
                <a:gd name="connsiteY12" fmla="*/ 0 h 93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331" h="937682">
                  <a:moveTo>
                    <a:pt x="0" y="0"/>
                  </a:moveTo>
                  <a:lnTo>
                    <a:pt x="168332" y="0"/>
                  </a:lnTo>
                  <a:lnTo>
                    <a:pt x="168332" y="44421"/>
                  </a:lnTo>
                  <a:lnTo>
                    <a:pt x="48095" y="44421"/>
                  </a:lnTo>
                  <a:lnTo>
                    <a:pt x="48095" y="446046"/>
                  </a:lnTo>
                  <a:lnTo>
                    <a:pt x="168332" y="446046"/>
                  </a:lnTo>
                  <a:lnTo>
                    <a:pt x="168332" y="489298"/>
                  </a:lnTo>
                  <a:lnTo>
                    <a:pt x="48095" y="489298"/>
                  </a:lnTo>
                  <a:lnTo>
                    <a:pt x="48095" y="893261"/>
                  </a:lnTo>
                  <a:lnTo>
                    <a:pt x="168332" y="893261"/>
                  </a:lnTo>
                  <a:lnTo>
                    <a:pt x="168332" y="937682"/>
                  </a:lnTo>
                  <a:lnTo>
                    <a:pt x="0" y="9376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C2DD53-3A45-CFB1-097F-6A5FC4383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40231" y="6297605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818781 w 960727"/>
                <a:gd name="connsiteY2" fmla="*/ 137104 h 952210"/>
                <a:gd name="connsiteX3" fmla="*/ 785048 w 960727"/>
                <a:gd name="connsiteY3" fmla="*/ 169501 h 952210"/>
                <a:gd name="connsiteX4" fmla="*/ 480781 w 960727"/>
                <a:gd name="connsiteY4" fmla="*/ 44421 h 952210"/>
                <a:gd name="connsiteX5" fmla="*/ 47928 w 960727"/>
                <a:gd name="connsiteY5" fmla="*/ 476105 h 952210"/>
                <a:gd name="connsiteX6" fmla="*/ 480781 w 960727"/>
                <a:gd name="connsiteY6" fmla="*/ 907790 h 952210"/>
                <a:gd name="connsiteX7" fmla="*/ 910128 w 960727"/>
                <a:gd name="connsiteY7" fmla="*/ 520526 h 952210"/>
                <a:gd name="connsiteX8" fmla="*/ 476105 w 960727"/>
                <a:gd name="connsiteY8" fmla="*/ 520526 h 952210"/>
                <a:gd name="connsiteX9" fmla="*/ 476105 w 960727"/>
                <a:gd name="connsiteY9" fmla="*/ 476105 h 952210"/>
                <a:gd name="connsiteX10" fmla="*/ 960728 w 960727"/>
                <a:gd name="connsiteY10" fmla="*/ 476105 h 952210"/>
                <a:gd name="connsiteX11" fmla="*/ 480948 w 960727"/>
                <a:gd name="connsiteY11" fmla="*/ 952211 h 952210"/>
                <a:gd name="connsiteX12" fmla="*/ 0 w 960727"/>
                <a:gd name="connsiteY12" fmla="*/ 476105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613209" y="0"/>
                    <a:pt x="732277" y="52938"/>
                    <a:pt x="818781" y="137104"/>
                  </a:cubicBezTo>
                  <a:lnTo>
                    <a:pt x="785048" y="169501"/>
                  </a:lnTo>
                  <a:cubicBezTo>
                    <a:pt x="708063" y="92516"/>
                    <a:pt x="599849" y="44421"/>
                    <a:pt x="480781" y="44421"/>
                  </a:cubicBezTo>
                  <a:cubicBezTo>
                    <a:pt x="241476" y="44421"/>
                    <a:pt x="47928" y="236800"/>
                    <a:pt x="47928" y="476105"/>
                  </a:cubicBezTo>
                  <a:cubicBezTo>
                    <a:pt x="47928" y="715411"/>
                    <a:pt x="241476" y="907790"/>
                    <a:pt x="480781" y="907790"/>
                  </a:cubicBezTo>
                  <a:cubicBezTo>
                    <a:pt x="705725" y="907790"/>
                    <a:pt x="888418" y="738289"/>
                    <a:pt x="910128" y="520526"/>
                  </a:cubicBezTo>
                  <a:lnTo>
                    <a:pt x="476105" y="520526"/>
                  </a:lnTo>
                  <a:lnTo>
                    <a:pt x="476105" y="476105"/>
                  </a:lnTo>
                  <a:lnTo>
                    <a:pt x="960728" y="476105"/>
                  </a:lnTo>
                  <a:cubicBezTo>
                    <a:pt x="960728" y="739458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FAD279-604A-798B-4615-616892C2CF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70899" y="6304785"/>
              <a:ext cx="589161" cy="938016"/>
            </a:xfrm>
            <a:custGeom>
              <a:avLst/>
              <a:gdLst>
                <a:gd name="connsiteX0" fmla="*/ 541067 w 589161"/>
                <a:gd name="connsiteY0" fmla="*/ 0 h 938016"/>
                <a:gd name="connsiteX1" fmla="*/ 589162 w 589161"/>
                <a:gd name="connsiteY1" fmla="*/ 0 h 938016"/>
                <a:gd name="connsiteX2" fmla="*/ 589162 w 589161"/>
                <a:gd name="connsiteY2" fmla="*/ 938016 h 938016"/>
                <a:gd name="connsiteX3" fmla="*/ 541067 w 589161"/>
                <a:gd name="connsiteY3" fmla="*/ 938016 h 938016"/>
                <a:gd name="connsiteX4" fmla="*/ 541067 w 589161"/>
                <a:gd name="connsiteY4" fmla="*/ 664978 h 938016"/>
                <a:gd name="connsiteX5" fmla="*/ 212753 w 589161"/>
                <a:gd name="connsiteY5" fmla="*/ 664978 h 938016"/>
                <a:gd name="connsiteX6" fmla="*/ 55276 w 589161"/>
                <a:gd name="connsiteY6" fmla="*/ 938016 h 938016"/>
                <a:gd name="connsiteX7" fmla="*/ 0 w 589161"/>
                <a:gd name="connsiteY7" fmla="*/ 938016 h 938016"/>
                <a:gd name="connsiteX8" fmla="*/ 541067 w 589161"/>
                <a:gd name="connsiteY8" fmla="*/ 0 h 938016"/>
                <a:gd name="connsiteX9" fmla="*/ 541067 w 589161"/>
                <a:gd name="connsiteY9" fmla="*/ 620557 h 938016"/>
                <a:gd name="connsiteX10" fmla="*/ 541067 w 589161"/>
                <a:gd name="connsiteY10" fmla="*/ 93852 h 938016"/>
                <a:gd name="connsiteX11" fmla="*/ 237969 w 589161"/>
                <a:gd name="connsiteY11" fmla="*/ 620557 h 938016"/>
                <a:gd name="connsiteX12" fmla="*/ 541067 w 589161"/>
                <a:gd name="connsiteY12" fmla="*/ 620557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161" h="938016">
                  <a:moveTo>
                    <a:pt x="541067" y="0"/>
                  </a:move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541067" y="664978"/>
                  </a:lnTo>
                  <a:lnTo>
                    <a:pt x="212753" y="664978"/>
                  </a:lnTo>
                  <a:lnTo>
                    <a:pt x="55276" y="938016"/>
                  </a:lnTo>
                  <a:lnTo>
                    <a:pt x="0" y="938016"/>
                  </a:lnTo>
                  <a:lnTo>
                    <a:pt x="541067" y="0"/>
                  </a:lnTo>
                  <a:close/>
                  <a:moveTo>
                    <a:pt x="541067" y="620557"/>
                  </a:moveTo>
                  <a:lnTo>
                    <a:pt x="541067" y="93852"/>
                  </a:lnTo>
                  <a:lnTo>
                    <a:pt x="237969" y="620557"/>
                  </a:lnTo>
                  <a:lnTo>
                    <a:pt x="541067" y="620557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F5BFAE-A139-6905-5C7D-4D14BC9360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71503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BF0398F-93E5-E764-3CF4-1AC8099A8A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10998022"/>
            <a:ext cx="7011233" cy="962329"/>
            <a:chOff x="2396963" y="7740449"/>
            <a:chExt cx="6937511" cy="95221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22BEFA4-B376-C6DB-E3E7-D2A53B5E5C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7747630"/>
              <a:ext cx="48094" cy="938016"/>
            </a:xfrm>
            <a:custGeom>
              <a:avLst/>
              <a:gdLst>
                <a:gd name="connsiteX0" fmla="*/ 0 w 48094"/>
                <a:gd name="connsiteY0" fmla="*/ 0 h 938016"/>
                <a:gd name="connsiteX1" fmla="*/ 48095 w 48094"/>
                <a:gd name="connsiteY1" fmla="*/ 0 h 938016"/>
                <a:gd name="connsiteX2" fmla="*/ 48095 w 48094"/>
                <a:gd name="connsiteY2" fmla="*/ 938016 h 938016"/>
                <a:gd name="connsiteX3" fmla="*/ 0 w 48094"/>
                <a:gd name="connsiteY3" fmla="*/ 938016 h 938016"/>
                <a:gd name="connsiteX4" fmla="*/ 0 w 48094"/>
                <a:gd name="connsiteY4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94" h="938016">
                  <a:moveTo>
                    <a:pt x="0" y="0"/>
                  </a:moveTo>
                  <a:lnTo>
                    <a:pt x="48095" y="0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912144F-6D02-0DE7-6789-5DB210470B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01366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59AD0FE-ACD7-C8C9-3CCB-6007A37408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46835" y="7747463"/>
              <a:ext cx="156308" cy="938016"/>
            </a:xfrm>
            <a:custGeom>
              <a:avLst/>
              <a:gdLst>
                <a:gd name="connsiteX0" fmla="*/ 0 w 156308"/>
                <a:gd name="connsiteY0" fmla="*/ 167 h 938016"/>
                <a:gd name="connsiteX1" fmla="*/ 156308 w 156308"/>
                <a:gd name="connsiteY1" fmla="*/ 167 h 938016"/>
                <a:gd name="connsiteX2" fmla="*/ 156308 w 156308"/>
                <a:gd name="connsiteY2" fmla="*/ 44588 h 938016"/>
                <a:gd name="connsiteX3" fmla="*/ 48095 w 156308"/>
                <a:gd name="connsiteY3" fmla="*/ 44588 h 938016"/>
                <a:gd name="connsiteX4" fmla="*/ 48095 w 156308"/>
                <a:gd name="connsiteY4" fmla="*/ 447382 h 938016"/>
                <a:gd name="connsiteX5" fmla="*/ 156308 w 156308"/>
                <a:gd name="connsiteY5" fmla="*/ 447382 h 938016"/>
                <a:gd name="connsiteX6" fmla="*/ 156308 w 156308"/>
                <a:gd name="connsiteY6" fmla="*/ 490634 h 938016"/>
                <a:gd name="connsiteX7" fmla="*/ 48095 w 156308"/>
                <a:gd name="connsiteY7" fmla="*/ 490634 h 938016"/>
                <a:gd name="connsiteX8" fmla="*/ 48095 w 156308"/>
                <a:gd name="connsiteY8" fmla="*/ 938016 h 938016"/>
                <a:gd name="connsiteX9" fmla="*/ 0 w 156308"/>
                <a:gd name="connsiteY9" fmla="*/ 938016 h 938016"/>
                <a:gd name="connsiteX10" fmla="*/ 0 w 156308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308" h="938016">
                  <a:moveTo>
                    <a:pt x="0" y="167"/>
                  </a:moveTo>
                  <a:lnTo>
                    <a:pt x="156308" y="167"/>
                  </a:lnTo>
                  <a:lnTo>
                    <a:pt x="156308" y="44588"/>
                  </a:lnTo>
                  <a:lnTo>
                    <a:pt x="48095" y="44588"/>
                  </a:lnTo>
                  <a:lnTo>
                    <a:pt x="48095" y="447382"/>
                  </a:lnTo>
                  <a:lnTo>
                    <a:pt x="156308" y="447382"/>
                  </a:lnTo>
                  <a:lnTo>
                    <a:pt x="156308" y="490634"/>
                  </a:lnTo>
                  <a:lnTo>
                    <a:pt x="48095" y="490634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FEDCD24-3A44-36A3-C443-8BE4B849B1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81298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960728 w 960727"/>
                <a:gd name="connsiteY2" fmla="*/ 476105 h 952210"/>
                <a:gd name="connsiteX3" fmla="*/ 480948 w 960727"/>
                <a:gd name="connsiteY3" fmla="*/ 952211 h 952210"/>
                <a:gd name="connsiteX4" fmla="*/ 0 w 960727"/>
                <a:gd name="connsiteY4" fmla="*/ 476105 h 952210"/>
                <a:gd name="connsiteX5" fmla="*/ 480948 w 960727"/>
                <a:gd name="connsiteY5" fmla="*/ 907790 h 952210"/>
                <a:gd name="connsiteX6" fmla="*/ 912633 w 960727"/>
                <a:gd name="connsiteY6" fmla="*/ 476105 h 952210"/>
                <a:gd name="connsiteX7" fmla="*/ 480948 w 960727"/>
                <a:gd name="connsiteY7" fmla="*/ 44421 h 952210"/>
                <a:gd name="connsiteX8" fmla="*/ 48095 w 960727"/>
                <a:gd name="connsiteY8" fmla="*/ 476105 h 952210"/>
                <a:gd name="connsiteX9" fmla="*/ 480948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8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8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8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09F332C-09A8-9D54-83D1-3066FD5747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62095" y="7740449"/>
              <a:ext cx="597678" cy="945197"/>
            </a:xfrm>
            <a:custGeom>
              <a:avLst/>
              <a:gdLst>
                <a:gd name="connsiteX0" fmla="*/ 277881 w 597678"/>
                <a:gd name="connsiteY0" fmla="*/ 586824 h 945197"/>
                <a:gd name="connsiteX1" fmla="*/ 446213 w 597678"/>
                <a:gd name="connsiteY1" fmla="*/ 945197 h 945197"/>
                <a:gd name="connsiteX2" fmla="*/ 393275 w 597678"/>
                <a:gd name="connsiteY2" fmla="*/ 945197 h 945197"/>
                <a:gd name="connsiteX3" fmla="*/ 220101 w 597678"/>
                <a:gd name="connsiteY3" fmla="*/ 577305 h 945197"/>
                <a:gd name="connsiteX4" fmla="*/ 48095 w 597678"/>
                <a:gd name="connsiteY4" fmla="*/ 441370 h 945197"/>
                <a:gd name="connsiteX5" fmla="*/ 48095 w 597678"/>
                <a:gd name="connsiteY5" fmla="*/ 945197 h 945197"/>
                <a:gd name="connsiteX6" fmla="*/ 0 w 597678"/>
                <a:gd name="connsiteY6" fmla="*/ 945197 h 945197"/>
                <a:gd name="connsiteX7" fmla="*/ 0 w 597678"/>
                <a:gd name="connsiteY7" fmla="*/ 7181 h 945197"/>
                <a:gd name="connsiteX8" fmla="*/ 48095 w 597678"/>
                <a:gd name="connsiteY8" fmla="*/ 7181 h 945197"/>
                <a:gd name="connsiteX9" fmla="*/ 48095 w 597678"/>
                <a:gd name="connsiteY9" fmla="*/ 146622 h 945197"/>
                <a:gd name="connsiteX10" fmla="*/ 300593 w 597678"/>
                <a:gd name="connsiteY10" fmla="*/ 0 h 945197"/>
                <a:gd name="connsiteX11" fmla="*/ 597678 w 597678"/>
                <a:gd name="connsiteY11" fmla="*/ 294581 h 945197"/>
                <a:gd name="connsiteX12" fmla="*/ 300593 w 597678"/>
                <a:gd name="connsiteY12" fmla="*/ 587993 h 945197"/>
                <a:gd name="connsiteX13" fmla="*/ 277714 w 597678"/>
                <a:gd name="connsiteY13" fmla="*/ 586824 h 945197"/>
                <a:gd name="connsiteX14" fmla="*/ 299591 w 597678"/>
                <a:gd name="connsiteY14" fmla="*/ 544741 h 945197"/>
                <a:gd name="connsiteX15" fmla="*/ 549751 w 597678"/>
                <a:gd name="connsiteY15" fmla="*/ 294581 h 945197"/>
                <a:gd name="connsiteX16" fmla="*/ 299591 w 597678"/>
                <a:gd name="connsiteY16" fmla="*/ 43252 h 945197"/>
                <a:gd name="connsiteX17" fmla="*/ 48262 w 597678"/>
                <a:gd name="connsiteY17" fmla="*/ 294581 h 945197"/>
                <a:gd name="connsiteX18" fmla="*/ 299591 w 597678"/>
                <a:gd name="connsiteY18" fmla="*/ 544741 h 94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7678" h="945197">
                  <a:moveTo>
                    <a:pt x="277881" y="586824"/>
                  </a:moveTo>
                  <a:lnTo>
                    <a:pt x="446213" y="945197"/>
                  </a:lnTo>
                  <a:lnTo>
                    <a:pt x="393275" y="945197"/>
                  </a:lnTo>
                  <a:lnTo>
                    <a:pt x="220101" y="577305"/>
                  </a:lnTo>
                  <a:cubicBezTo>
                    <a:pt x="146789" y="556931"/>
                    <a:pt x="85502" y="507501"/>
                    <a:pt x="48095" y="441370"/>
                  </a:cubicBezTo>
                  <a:lnTo>
                    <a:pt x="48095" y="945197"/>
                  </a:lnTo>
                  <a:lnTo>
                    <a:pt x="0" y="945197"/>
                  </a:lnTo>
                  <a:lnTo>
                    <a:pt x="0" y="7181"/>
                  </a:lnTo>
                  <a:lnTo>
                    <a:pt x="48095" y="7181"/>
                  </a:lnTo>
                  <a:lnTo>
                    <a:pt x="48095" y="146622"/>
                  </a:lnTo>
                  <a:cubicBezTo>
                    <a:pt x="97359" y="58783"/>
                    <a:pt x="191210" y="0"/>
                    <a:pt x="300593" y="0"/>
                  </a:cubicBezTo>
                  <a:cubicBezTo>
                    <a:pt x="465251" y="0"/>
                    <a:pt x="597678" y="131092"/>
                    <a:pt x="597678" y="294581"/>
                  </a:cubicBezTo>
                  <a:cubicBezTo>
                    <a:pt x="597678" y="458070"/>
                    <a:pt x="465418" y="587993"/>
                    <a:pt x="300593" y="587993"/>
                  </a:cubicBezTo>
                  <a:lnTo>
                    <a:pt x="277714" y="586824"/>
                  </a:lnTo>
                  <a:close/>
                  <a:moveTo>
                    <a:pt x="299591" y="544741"/>
                  </a:moveTo>
                  <a:cubicBezTo>
                    <a:pt x="437863" y="544741"/>
                    <a:pt x="549751" y="434189"/>
                    <a:pt x="549751" y="294581"/>
                  </a:cubicBezTo>
                  <a:cubicBezTo>
                    <a:pt x="549751" y="154972"/>
                    <a:pt x="437863" y="43252"/>
                    <a:pt x="299591" y="43252"/>
                  </a:cubicBezTo>
                  <a:cubicBezTo>
                    <a:pt x="161318" y="43252"/>
                    <a:pt x="48262" y="155139"/>
                    <a:pt x="48262" y="294581"/>
                  </a:cubicBezTo>
                  <a:cubicBezTo>
                    <a:pt x="48262" y="434022"/>
                    <a:pt x="160149" y="544741"/>
                    <a:pt x="299591" y="544741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B6B4EA-9981-45F9-BBFF-0299F1B447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355963" y="7747630"/>
              <a:ext cx="733446" cy="938016"/>
            </a:xfrm>
            <a:custGeom>
              <a:avLst/>
              <a:gdLst>
                <a:gd name="connsiteX0" fmla="*/ 48095 w 733446"/>
                <a:gd name="connsiteY0" fmla="*/ 64961 h 938016"/>
                <a:gd name="connsiteX1" fmla="*/ 48095 w 733446"/>
                <a:gd name="connsiteY1" fmla="*/ 938016 h 938016"/>
                <a:gd name="connsiteX2" fmla="*/ 0 w 733446"/>
                <a:gd name="connsiteY2" fmla="*/ 938016 h 938016"/>
                <a:gd name="connsiteX3" fmla="*/ 0 w 733446"/>
                <a:gd name="connsiteY3" fmla="*/ 0 h 938016"/>
                <a:gd name="connsiteX4" fmla="*/ 48095 w 733446"/>
                <a:gd name="connsiteY4" fmla="*/ 0 h 938016"/>
                <a:gd name="connsiteX5" fmla="*/ 366723 w 733446"/>
                <a:gd name="connsiteY5" fmla="*/ 325809 h 938016"/>
                <a:gd name="connsiteX6" fmla="*/ 685351 w 733446"/>
                <a:gd name="connsiteY6" fmla="*/ 0 h 938016"/>
                <a:gd name="connsiteX7" fmla="*/ 733446 w 733446"/>
                <a:gd name="connsiteY7" fmla="*/ 0 h 938016"/>
                <a:gd name="connsiteX8" fmla="*/ 733446 w 733446"/>
                <a:gd name="connsiteY8" fmla="*/ 938016 h 938016"/>
                <a:gd name="connsiteX9" fmla="*/ 685351 w 733446"/>
                <a:gd name="connsiteY9" fmla="*/ 938016 h 938016"/>
                <a:gd name="connsiteX10" fmla="*/ 685351 w 733446"/>
                <a:gd name="connsiteY10" fmla="*/ 64961 h 938016"/>
                <a:gd name="connsiteX11" fmla="*/ 388266 w 733446"/>
                <a:gd name="connsiteY11" fmla="*/ 370397 h 938016"/>
                <a:gd name="connsiteX12" fmla="*/ 345014 w 733446"/>
                <a:gd name="connsiteY12" fmla="*/ 370397 h 938016"/>
                <a:gd name="connsiteX13" fmla="*/ 47928 w 733446"/>
                <a:gd name="connsiteY13" fmla="*/ 64961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3446" h="938016">
                  <a:moveTo>
                    <a:pt x="48095" y="64961"/>
                  </a:move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lnTo>
                    <a:pt x="48095" y="0"/>
                  </a:lnTo>
                  <a:lnTo>
                    <a:pt x="366723" y="325809"/>
                  </a:lnTo>
                  <a:lnTo>
                    <a:pt x="685351" y="0"/>
                  </a:lnTo>
                  <a:lnTo>
                    <a:pt x="733446" y="0"/>
                  </a:lnTo>
                  <a:lnTo>
                    <a:pt x="733446" y="938016"/>
                  </a:lnTo>
                  <a:lnTo>
                    <a:pt x="685351" y="938016"/>
                  </a:lnTo>
                  <a:lnTo>
                    <a:pt x="685351" y="64961"/>
                  </a:lnTo>
                  <a:lnTo>
                    <a:pt x="388266" y="370397"/>
                  </a:lnTo>
                  <a:lnTo>
                    <a:pt x="345014" y="370397"/>
                  </a:lnTo>
                  <a:lnTo>
                    <a:pt x="47928" y="64961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5D6EC9-146D-3CFC-BF06-CB7E6F98F3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245718" y="7747463"/>
              <a:ext cx="186367" cy="938183"/>
            </a:xfrm>
            <a:custGeom>
              <a:avLst/>
              <a:gdLst>
                <a:gd name="connsiteX0" fmla="*/ 0 w 186367"/>
                <a:gd name="connsiteY0" fmla="*/ 167 h 938183"/>
                <a:gd name="connsiteX1" fmla="*/ 186368 w 186367"/>
                <a:gd name="connsiteY1" fmla="*/ 167 h 938183"/>
                <a:gd name="connsiteX2" fmla="*/ 186368 w 186367"/>
                <a:gd name="connsiteY2" fmla="*/ 938183 h 938183"/>
                <a:gd name="connsiteX3" fmla="*/ 138273 w 186367"/>
                <a:gd name="connsiteY3" fmla="*/ 938183 h 938183"/>
                <a:gd name="connsiteX4" fmla="*/ 138273 w 186367"/>
                <a:gd name="connsiteY4" fmla="*/ 653121 h 938183"/>
                <a:gd name="connsiteX5" fmla="*/ 92516 w 186367"/>
                <a:gd name="connsiteY5" fmla="*/ 666314 h 938183"/>
                <a:gd name="connsiteX6" fmla="*/ 48095 w 186367"/>
                <a:gd name="connsiteY6" fmla="*/ 654290 h 938183"/>
                <a:gd name="connsiteX7" fmla="*/ 48095 w 186367"/>
                <a:gd name="connsiteY7" fmla="*/ 938016 h 938183"/>
                <a:gd name="connsiteX8" fmla="*/ 0 w 186367"/>
                <a:gd name="connsiteY8" fmla="*/ 938016 h 938183"/>
                <a:gd name="connsiteX9" fmla="*/ 0 w 186367"/>
                <a:gd name="connsiteY9" fmla="*/ 0 h 938183"/>
                <a:gd name="connsiteX10" fmla="*/ 92516 w 186367"/>
                <a:gd name="connsiteY10" fmla="*/ 488296 h 938183"/>
                <a:gd name="connsiteX11" fmla="*/ 138273 w 186367"/>
                <a:gd name="connsiteY11" fmla="*/ 500320 h 938183"/>
                <a:gd name="connsiteX12" fmla="*/ 138273 w 186367"/>
                <a:gd name="connsiteY12" fmla="*/ 44588 h 938183"/>
                <a:gd name="connsiteX13" fmla="*/ 48095 w 186367"/>
                <a:gd name="connsiteY13" fmla="*/ 44588 h 938183"/>
                <a:gd name="connsiteX14" fmla="*/ 48095 w 186367"/>
                <a:gd name="connsiteY14" fmla="*/ 500320 h 938183"/>
                <a:gd name="connsiteX15" fmla="*/ 92516 w 186367"/>
                <a:gd name="connsiteY15" fmla="*/ 488296 h 938183"/>
                <a:gd name="connsiteX16" fmla="*/ 92516 w 186367"/>
                <a:gd name="connsiteY16" fmla="*/ 622895 h 938183"/>
                <a:gd name="connsiteX17" fmla="*/ 138273 w 186367"/>
                <a:gd name="connsiteY17" fmla="*/ 577138 h 938183"/>
                <a:gd name="connsiteX18" fmla="*/ 92516 w 186367"/>
                <a:gd name="connsiteY18" fmla="*/ 531381 h 938183"/>
                <a:gd name="connsiteX19" fmla="*/ 48095 w 186367"/>
                <a:gd name="connsiteY19" fmla="*/ 577138 h 938183"/>
                <a:gd name="connsiteX20" fmla="*/ 92516 w 186367"/>
                <a:gd name="connsiteY20" fmla="*/ 622895 h 93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6367" h="938183">
                  <a:moveTo>
                    <a:pt x="0" y="167"/>
                  </a:moveTo>
                  <a:lnTo>
                    <a:pt x="186368" y="167"/>
                  </a:lnTo>
                  <a:lnTo>
                    <a:pt x="186368" y="938183"/>
                  </a:lnTo>
                  <a:lnTo>
                    <a:pt x="138273" y="938183"/>
                  </a:lnTo>
                  <a:lnTo>
                    <a:pt x="138273" y="653121"/>
                  </a:lnTo>
                  <a:cubicBezTo>
                    <a:pt x="125080" y="661471"/>
                    <a:pt x="109382" y="666314"/>
                    <a:pt x="92516" y="666314"/>
                  </a:cubicBezTo>
                  <a:cubicBezTo>
                    <a:pt x="75649" y="666314"/>
                    <a:pt x="61287" y="661471"/>
                    <a:pt x="48095" y="654290"/>
                  </a:cubicBez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  <a:moveTo>
                    <a:pt x="92516" y="488296"/>
                  </a:moveTo>
                  <a:cubicBezTo>
                    <a:pt x="109382" y="488296"/>
                    <a:pt x="124913" y="493139"/>
                    <a:pt x="138273" y="500320"/>
                  </a:cubicBezTo>
                  <a:lnTo>
                    <a:pt x="138273" y="44588"/>
                  </a:lnTo>
                  <a:lnTo>
                    <a:pt x="48095" y="44588"/>
                  </a:lnTo>
                  <a:lnTo>
                    <a:pt x="48095" y="500320"/>
                  </a:lnTo>
                  <a:cubicBezTo>
                    <a:pt x="61287" y="493139"/>
                    <a:pt x="75816" y="488296"/>
                    <a:pt x="92516" y="488296"/>
                  </a:cubicBezTo>
                  <a:close/>
                  <a:moveTo>
                    <a:pt x="92516" y="622895"/>
                  </a:moveTo>
                  <a:cubicBezTo>
                    <a:pt x="118901" y="622895"/>
                    <a:pt x="138273" y="602521"/>
                    <a:pt x="138273" y="577138"/>
                  </a:cubicBezTo>
                  <a:cubicBezTo>
                    <a:pt x="138273" y="551755"/>
                    <a:pt x="119068" y="531381"/>
                    <a:pt x="92516" y="531381"/>
                  </a:cubicBezTo>
                  <a:cubicBezTo>
                    <a:pt x="65963" y="531381"/>
                    <a:pt x="48095" y="551755"/>
                    <a:pt x="48095" y="577138"/>
                  </a:cubicBezTo>
                  <a:cubicBezTo>
                    <a:pt x="48095" y="602521"/>
                    <a:pt x="67299" y="622895"/>
                    <a:pt x="92516" y="62289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38E0A4D-0A13-C17A-17C7-4C3542E6A1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534120" y="7747630"/>
              <a:ext cx="571293" cy="937849"/>
            </a:xfrm>
            <a:custGeom>
              <a:avLst/>
              <a:gdLst>
                <a:gd name="connsiteX0" fmla="*/ 167 w 571293"/>
                <a:gd name="connsiteY0" fmla="*/ 0 h 937849"/>
                <a:gd name="connsiteX1" fmla="*/ 571293 w 571293"/>
                <a:gd name="connsiteY1" fmla="*/ 0 h 937849"/>
                <a:gd name="connsiteX2" fmla="*/ 571293 w 571293"/>
                <a:gd name="connsiteY2" fmla="*/ 44421 h 937849"/>
                <a:gd name="connsiteX3" fmla="*/ 309109 w 571293"/>
                <a:gd name="connsiteY3" fmla="*/ 44421 h 937849"/>
                <a:gd name="connsiteX4" fmla="*/ 309109 w 571293"/>
                <a:gd name="connsiteY4" fmla="*/ 937849 h 937849"/>
                <a:gd name="connsiteX5" fmla="*/ 261014 w 571293"/>
                <a:gd name="connsiteY5" fmla="*/ 937849 h 937849"/>
                <a:gd name="connsiteX6" fmla="*/ 261014 w 571293"/>
                <a:gd name="connsiteY6" fmla="*/ 44421 h 937849"/>
                <a:gd name="connsiteX7" fmla="*/ 0 w 571293"/>
                <a:gd name="connsiteY7" fmla="*/ 44421 h 937849"/>
                <a:gd name="connsiteX8" fmla="*/ 0 w 571293"/>
                <a:gd name="connsiteY8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293" h="937849">
                  <a:moveTo>
                    <a:pt x="167" y="0"/>
                  </a:moveTo>
                  <a:lnTo>
                    <a:pt x="571293" y="0"/>
                  </a:lnTo>
                  <a:lnTo>
                    <a:pt x="571293" y="44421"/>
                  </a:lnTo>
                  <a:lnTo>
                    <a:pt x="309109" y="44421"/>
                  </a:lnTo>
                  <a:lnTo>
                    <a:pt x="309109" y="937849"/>
                  </a:lnTo>
                  <a:lnTo>
                    <a:pt x="261014" y="937849"/>
                  </a:lnTo>
                  <a:lnTo>
                    <a:pt x="261014" y="44421"/>
                  </a:lnTo>
                  <a:lnTo>
                    <a:pt x="0" y="4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3340DB-AE56-E444-3BE4-071D7A39E8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61857" y="7747630"/>
              <a:ext cx="498983" cy="937849"/>
            </a:xfrm>
            <a:custGeom>
              <a:avLst/>
              <a:gdLst>
                <a:gd name="connsiteX0" fmla="*/ 0 w 498983"/>
                <a:gd name="connsiteY0" fmla="*/ 893428 h 937849"/>
                <a:gd name="connsiteX1" fmla="*/ 224777 w 498983"/>
                <a:gd name="connsiteY1" fmla="*/ 893428 h 937849"/>
                <a:gd name="connsiteX2" fmla="*/ 224777 w 498983"/>
                <a:gd name="connsiteY2" fmla="*/ 44421 h 937849"/>
                <a:gd name="connsiteX3" fmla="*/ 0 w 498983"/>
                <a:gd name="connsiteY3" fmla="*/ 44421 h 937849"/>
                <a:gd name="connsiteX4" fmla="*/ 0 w 498983"/>
                <a:gd name="connsiteY4" fmla="*/ 0 h 937849"/>
                <a:gd name="connsiteX5" fmla="*/ 498984 w 498983"/>
                <a:gd name="connsiteY5" fmla="*/ 0 h 937849"/>
                <a:gd name="connsiteX6" fmla="*/ 498984 w 498983"/>
                <a:gd name="connsiteY6" fmla="*/ 44421 h 937849"/>
                <a:gd name="connsiteX7" fmla="*/ 272872 w 498983"/>
                <a:gd name="connsiteY7" fmla="*/ 44421 h 937849"/>
                <a:gd name="connsiteX8" fmla="*/ 272872 w 498983"/>
                <a:gd name="connsiteY8" fmla="*/ 893428 h 937849"/>
                <a:gd name="connsiteX9" fmla="*/ 498984 w 498983"/>
                <a:gd name="connsiteY9" fmla="*/ 893428 h 937849"/>
                <a:gd name="connsiteX10" fmla="*/ 498984 w 498983"/>
                <a:gd name="connsiteY10" fmla="*/ 937849 h 937849"/>
                <a:gd name="connsiteX11" fmla="*/ 0 w 498983"/>
                <a:gd name="connsiteY11" fmla="*/ 937849 h 937849"/>
                <a:gd name="connsiteX12" fmla="*/ 0 w 498983"/>
                <a:gd name="connsiteY12" fmla="*/ 893428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983" h="937849">
                  <a:moveTo>
                    <a:pt x="0" y="893428"/>
                  </a:moveTo>
                  <a:lnTo>
                    <a:pt x="224777" y="893428"/>
                  </a:lnTo>
                  <a:lnTo>
                    <a:pt x="224777" y="44421"/>
                  </a:lnTo>
                  <a:lnTo>
                    <a:pt x="0" y="44421"/>
                  </a:lnTo>
                  <a:lnTo>
                    <a:pt x="0" y="0"/>
                  </a:lnTo>
                  <a:lnTo>
                    <a:pt x="498984" y="0"/>
                  </a:lnTo>
                  <a:lnTo>
                    <a:pt x="498984" y="44421"/>
                  </a:lnTo>
                  <a:lnTo>
                    <a:pt x="272872" y="44421"/>
                  </a:lnTo>
                  <a:lnTo>
                    <a:pt x="272872" y="893428"/>
                  </a:lnTo>
                  <a:lnTo>
                    <a:pt x="498984" y="893428"/>
                  </a:lnTo>
                  <a:lnTo>
                    <a:pt x="498984" y="937849"/>
                  </a:lnTo>
                  <a:lnTo>
                    <a:pt x="0" y="937849"/>
                  </a:lnTo>
                  <a:lnTo>
                    <a:pt x="0" y="893428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06333A0-9913-23C1-AEB3-3C24EC1225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64515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9 w 960727"/>
                <a:gd name="connsiteY1" fmla="*/ 0 h 952210"/>
                <a:gd name="connsiteX2" fmla="*/ 960728 w 960727"/>
                <a:gd name="connsiteY2" fmla="*/ 476105 h 952210"/>
                <a:gd name="connsiteX3" fmla="*/ 480949 w 960727"/>
                <a:gd name="connsiteY3" fmla="*/ 952211 h 952210"/>
                <a:gd name="connsiteX4" fmla="*/ 0 w 960727"/>
                <a:gd name="connsiteY4" fmla="*/ 476105 h 952210"/>
                <a:gd name="connsiteX5" fmla="*/ 480949 w 960727"/>
                <a:gd name="connsiteY5" fmla="*/ 907790 h 952210"/>
                <a:gd name="connsiteX6" fmla="*/ 912633 w 960727"/>
                <a:gd name="connsiteY6" fmla="*/ 476105 h 952210"/>
                <a:gd name="connsiteX7" fmla="*/ 480949 w 960727"/>
                <a:gd name="connsiteY7" fmla="*/ 44421 h 952210"/>
                <a:gd name="connsiteX8" fmla="*/ 48095 w 960727"/>
                <a:gd name="connsiteY8" fmla="*/ 476105 h 952210"/>
                <a:gd name="connsiteX9" fmla="*/ 480949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9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9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9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9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9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77EA421-EDA5-1238-3135-686249F27B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45313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C607ECA-BBF8-DDC7-B03F-A20D4D61B2E0}"/>
              </a:ext>
            </a:extLst>
          </p:cNvPr>
          <p:cNvSpPr txBox="1">
            <a:spLocks/>
          </p:cNvSpPr>
          <p:nvPr/>
        </p:nvSpPr>
        <p:spPr>
          <a:xfrm>
            <a:off x="11671744" y="4218285"/>
            <a:ext cx="9935186" cy="8159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/>
              <a:t>Il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nel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complesso</a:t>
            </a:r>
            <a:r>
              <a:rPr lang="en-GB" sz="2000"/>
              <a:t>, </a:t>
            </a:r>
            <a:r>
              <a:rPr lang="en-GB" sz="2000" err="1"/>
              <a:t>così</a:t>
            </a:r>
            <a:r>
              <a:rPr lang="en-GB" sz="2000"/>
              <a:t> come tutti </a:t>
            </a:r>
            <a:r>
              <a:rPr lang="en-GB" sz="2000" err="1"/>
              <a:t>i</a:t>
            </a:r>
            <a:r>
              <a:rPr lang="en-GB" sz="2000"/>
              <a:t> </a:t>
            </a:r>
            <a:r>
              <a:rPr lang="en-GB" sz="2000" err="1"/>
              <a:t>materiali</a:t>
            </a:r>
            <a:r>
              <a:rPr lang="en-GB" sz="2000"/>
              <a:t> in </a:t>
            </a:r>
            <a:r>
              <a:rPr lang="en-GB" sz="2000" err="1"/>
              <a:t>esso</a:t>
            </a:r>
            <a:r>
              <a:rPr lang="en-GB" sz="2000"/>
              <a:t> </a:t>
            </a:r>
            <a:r>
              <a:rPr lang="en-GB" sz="2000" err="1"/>
              <a:t>contenuti</a:t>
            </a:r>
            <a:r>
              <a:rPr lang="en-GB" sz="2000"/>
              <a:t> (</a:t>
            </a:r>
            <a:r>
              <a:rPr lang="en-GB" sz="2000" err="1"/>
              <a:t>inclusi</a:t>
            </a:r>
            <a:r>
              <a:rPr lang="en-GB" sz="2000"/>
              <a:t> a </a:t>
            </a:r>
            <a:r>
              <a:rPr lang="en-GB" sz="2000" err="1"/>
              <a:t>titolo</a:t>
            </a:r>
            <a:r>
              <a:rPr lang="en-GB" sz="2000"/>
              <a:t> </a:t>
            </a:r>
            <a:r>
              <a:rPr lang="en-GB" sz="2000" err="1"/>
              <a:t>esemplificativo</a:t>
            </a:r>
            <a:r>
              <a:rPr lang="en-GB" sz="2000"/>
              <a:t> </a:t>
            </a:r>
            <a:r>
              <a:rPr lang="en-GB" sz="2000" err="1"/>
              <a:t>concetti</a:t>
            </a:r>
            <a:r>
              <a:rPr lang="en-GB" sz="2000"/>
              <a:t>, </a:t>
            </a:r>
            <a:r>
              <a:rPr lang="en-GB" sz="2000" err="1"/>
              <a:t>disegni</a:t>
            </a:r>
            <a:r>
              <a:rPr lang="en-GB" sz="2000"/>
              <a:t>, </a:t>
            </a:r>
            <a:r>
              <a:rPr lang="en-GB" sz="2000" err="1"/>
              <a:t>prezzi</a:t>
            </a:r>
            <a:r>
              <a:rPr lang="en-GB" sz="2000"/>
              <a:t>, </a:t>
            </a:r>
            <a:r>
              <a:rPr lang="en-GB" sz="2000" err="1"/>
              <a:t>condizioni</a:t>
            </a:r>
            <a:r>
              <a:rPr lang="en-GB" sz="2000"/>
              <a:t>, </a:t>
            </a:r>
            <a:r>
              <a:rPr lang="en-GB" sz="2000" err="1"/>
              <a:t>piani</a:t>
            </a:r>
            <a:r>
              <a:rPr lang="en-GB" sz="2000"/>
              <a:t>, </a:t>
            </a:r>
            <a:r>
              <a:rPr lang="en-GB" sz="2000" err="1"/>
              <a:t>foto</a:t>
            </a:r>
            <a:r>
              <a:rPr lang="en-GB" sz="2000"/>
              <a:t>, </a:t>
            </a:r>
            <a:r>
              <a:rPr lang="en-GB" sz="2000" err="1"/>
              <a:t>loghi</a:t>
            </a:r>
            <a:r>
              <a:rPr lang="en-GB" sz="2000"/>
              <a:t>, </a:t>
            </a:r>
            <a:r>
              <a:rPr lang="en-GB" sz="2000" err="1"/>
              <a:t>grafici</a:t>
            </a:r>
            <a:r>
              <a:rPr lang="en-GB" sz="2000"/>
              <a:t>, </a:t>
            </a:r>
            <a:r>
              <a:rPr lang="en-GB" sz="2000" err="1"/>
              <a:t>schizzi</a:t>
            </a:r>
            <a:r>
              <a:rPr lang="en-GB" sz="2000"/>
              <a:t>, </a:t>
            </a:r>
            <a:r>
              <a:rPr lang="en-GB" sz="2000" err="1"/>
              <a:t>ecc</a:t>
            </a:r>
            <a:r>
              <a:rPr lang="en-GB" sz="2000"/>
              <a:t>. </a:t>
            </a:r>
            <a:r>
              <a:rPr lang="en-GB" sz="2000" err="1"/>
              <a:t>ecc</a:t>
            </a:r>
            <a:r>
              <a:rPr lang="en-GB" sz="2000"/>
              <a:t>.),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know-how </a:t>
            </a:r>
            <a:r>
              <a:rPr lang="en-GB" sz="2000" err="1"/>
              <a:t>su</a:t>
            </a:r>
            <a:r>
              <a:rPr lang="en-GB" sz="2000"/>
              <a:t> cui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basa</a:t>
            </a:r>
            <a:r>
              <a:rPr lang="en-GB" sz="2000"/>
              <a:t>,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proprietà</a:t>
            </a:r>
            <a:r>
              <a:rPr lang="en-GB" sz="2000"/>
              <a:t> </a:t>
            </a:r>
            <a:r>
              <a:rPr lang="en-GB" sz="2000" err="1"/>
              <a:t>intellettuale</a:t>
            </a:r>
            <a:r>
              <a:rPr lang="en-GB" sz="2000"/>
              <a:t> e </a:t>
            </a:r>
            <a:r>
              <a:rPr lang="en-GB" sz="2000" err="1"/>
              <a:t>industriale</a:t>
            </a:r>
            <a:r>
              <a:rPr lang="en-GB" sz="2000"/>
              <a:t> di SERVICEPLAN GROUP o di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hanno</a:t>
            </a:r>
            <a:r>
              <a:rPr lang="en-GB" sz="2000"/>
              <a:t> </a:t>
            </a:r>
            <a:r>
              <a:rPr lang="en-GB" sz="2000" err="1"/>
              <a:t>espressamente</a:t>
            </a:r>
            <a:r>
              <a:rPr lang="en-GB" sz="2000"/>
              <a:t> </a:t>
            </a:r>
            <a:r>
              <a:rPr lang="en-GB" sz="2000" err="1"/>
              <a:t>autorizzato</a:t>
            </a:r>
            <a:r>
              <a:rPr lang="en-GB" sz="2000"/>
              <a:t>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specifico</a:t>
            </a:r>
            <a:r>
              <a:rPr lang="en-GB" sz="2000"/>
              <a:t> </a:t>
            </a:r>
            <a:r>
              <a:rPr lang="en-GB" sz="2000" err="1"/>
              <a:t>uso</a:t>
            </a:r>
            <a:r>
              <a:rPr lang="en-GB" sz="2000"/>
              <a:t> </a:t>
            </a:r>
            <a:r>
              <a:rPr lang="en-GB" sz="2000" err="1"/>
              <a:t>una</a:t>
            </a:r>
            <a:r>
              <a:rPr lang="en-GB" sz="2000"/>
              <a:t> tantum, </a:t>
            </a:r>
            <a:r>
              <a:rPr lang="en-GB" sz="2000" err="1"/>
              <a:t>indipendentemente</a:t>
            </a:r>
            <a:r>
              <a:rPr lang="en-GB" sz="2000"/>
              <a:t> dal </a:t>
            </a:r>
            <a:r>
              <a:rPr lang="en-GB" sz="2000" err="1"/>
              <a:t>fatto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contenga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,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d'uso</a:t>
            </a:r>
            <a:r>
              <a:rPr lang="en-GB" sz="2000"/>
              <a:t> o </a:t>
            </a:r>
            <a:r>
              <a:rPr lang="en-GB" sz="2000" err="1"/>
              <a:t>diritti</a:t>
            </a:r>
            <a:r>
              <a:rPr lang="en-GB" sz="2000"/>
              <a:t> di </a:t>
            </a:r>
            <a:r>
              <a:rPr lang="en-GB" sz="2000" err="1"/>
              <a:t>proprietà</a:t>
            </a:r>
            <a:r>
              <a:rPr lang="en-GB" sz="2000"/>
              <a:t> e </a:t>
            </a:r>
            <a:r>
              <a:rPr lang="en-GB" sz="2000" err="1"/>
              <a:t>che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sia</a:t>
            </a:r>
            <a:r>
              <a:rPr lang="en-GB" sz="2000"/>
              <a:t> </a:t>
            </a:r>
            <a:r>
              <a:rPr lang="en-GB" sz="2000" err="1"/>
              <a:t>stato</a:t>
            </a:r>
            <a:r>
              <a:rPr lang="en-GB" sz="2000"/>
              <a:t> solo </a:t>
            </a:r>
            <a:r>
              <a:rPr lang="en-GB" sz="2000" err="1"/>
              <a:t>mostrato</a:t>
            </a:r>
            <a:r>
              <a:rPr lang="en-GB" sz="2000"/>
              <a:t> o </a:t>
            </a:r>
            <a:r>
              <a:rPr lang="en-GB" sz="2000" err="1"/>
              <a:t>consegnato</a:t>
            </a:r>
            <a:r>
              <a:rPr lang="en-GB" sz="2000"/>
              <a:t>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I </a:t>
            </a:r>
            <a:r>
              <a:rPr lang="en-GB" sz="2000" err="1"/>
              <a:t>contenuti</a:t>
            </a:r>
            <a:r>
              <a:rPr lang="en-GB" sz="2000"/>
              <a:t> di </a:t>
            </a:r>
            <a:r>
              <a:rPr lang="en-GB" sz="2000" err="1"/>
              <a:t>questo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</a:t>
            </a:r>
            <a:r>
              <a:rPr lang="en-GB" sz="2000" err="1"/>
              <a:t>sono</a:t>
            </a:r>
            <a:r>
              <a:rPr lang="en-GB" sz="2000"/>
              <a:t> </a:t>
            </a:r>
            <a:r>
              <a:rPr lang="en-GB" sz="2000" err="1"/>
              <a:t>segreti</a:t>
            </a:r>
            <a:r>
              <a:rPr lang="en-GB" sz="2000"/>
              <a:t> </a:t>
            </a:r>
            <a:r>
              <a:rPr lang="en-GB" sz="2000" err="1"/>
              <a:t>aziendali</a:t>
            </a:r>
            <a:r>
              <a:rPr lang="en-GB" sz="2000"/>
              <a:t> e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considerati</a:t>
            </a:r>
            <a:r>
              <a:rPr lang="en-GB" sz="2000"/>
              <a:t> </a:t>
            </a:r>
            <a:r>
              <a:rPr lang="en-GB" sz="2000" err="1"/>
              <a:t>strettamente</a:t>
            </a:r>
            <a:r>
              <a:rPr lang="en-GB" sz="2000"/>
              <a:t> </a:t>
            </a:r>
            <a:r>
              <a:rPr lang="en-GB" sz="2000" err="1"/>
              <a:t>riservati</a:t>
            </a:r>
            <a:r>
              <a:rPr lang="en-GB" sz="2000"/>
              <a:t> e </a:t>
            </a:r>
            <a:r>
              <a:rPr lang="en-GB" sz="2000" err="1"/>
              <a:t>confidenziali</a:t>
            </a:r>
            <a:r>
              <a:rPr lang="en-GB" sz="2000"/>
              <a:t>. </a:t>
            </a:r>
            <a:r>
              <a:rPr lang="en-GB" sz="2000" err="1"/>
              <a:t>Presentando</a:t>
            </a:r>
            <a:r>
              <a:rPr lang="en-GB" sz="2000"/>
              <a:t> e/o </a:t>
            </a:r>
            <a:r>
              <a:rPr lang="en-GB" sz="2000" err="1"/>
              <a:t>fornendo</a:t>
            </a:r>
            <a:r>
              <a:rPr lang="en-GB" sz="2000"/>
              <a:t> il </a:t>
            </a:r>
            <a:r>
              <a:rPr lang="en-GB" sz="2000" err="1"/>
              <a:t>documento</a:t>
            </a:r>
            <a:r>
              <a:rPr lang="en-GB" sz="2000"/>
              <a:t>, SERVICEPLAN GROUP non concede </a:t>
            </a:r>
            <a:r>
              <a:rPr lang="en-GB" sz="2000" err="1"/>
              <a:t>alcun</a:t>
            </a:r>
            <a:r>
              <a:rPr lang="en-GB" sz="2000"/>
              <a:t> </a:t>
            </a:r>
            <a:r>
              <a:rPr lang="en-GB" sz="2000" err="1"/>
              <a:t>diritto</a:t>
            </a:r>
            <a:r>
              <a:rPr lang="en-GB" sz="2000"/>
              <a:t> </a:t>
            </a:r>
            <a:r>
              <a:rPr lang="en-GB" sz="2000" err="1"/>
              <a:t>d'autore</a:t>
            </a:r>
            <a:r>
              <a:rPr lang="en-GB" sz="2000"/>
              <a:t> o </a:t>
            </a:r>
            <a:r>
              <a:rPr lang="en-GB" sz="2000" err="1"/>
              <a:t>altri</a:t>
            </a:r>
            <a:r>
              <a:rPr lang="en-GB" sz="2000"/>
              <a:t>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o </a:t>
            </a:r>
            <a:r>
              <a:rPr lang="en-GB" sz="2000" err="1"/>
              <a:t>sul</a:t>
            </a:r>
            <a:r>
              <a:rPr lang="en-GB" sz="2000"/>
              <a:t> </a:t>
            </a:r>
            <a:r>
              <a:rPr lang="en-GB" sz="2000" err="1"/>
              <a:t>suo</a:t>
            </a:r>
            <a:r>
              <a:rPr lang="en-GB" sz="2000"/>
              <a:t> </a:t>
            </a:r>
            <a:r>
              <a:rPr lang="en-GB" sz="2000" err="1"/>
              <a:t>contenuto</a:t>
            </a:r>
            <a:r>
              <a:rPr lang="en-GB" sz="2000"/>
              <a:t>. Tali </a:t>
            </a:r>
            <a:r>
              <a:rPr lang="en-GB" sz="2000" err="1"/>
              <a:t>diritti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acquisiti</a:t>
            </a:r>
            <a:r>
              <a:rPr lang="en-GB" sz="2000"/>
              <a:t> </a:t>
            </a:r>
            <a:r>
              <a:rPr lang="en-GB" sz="2000" err="1"/>
              <a:t>separatamente</a:t>
            </a:r>
            <a:r>
              <a:rPr lang="en-GB" sz="2000"/>
              <a:t>.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utilizzo</a:t>
            </a:r>
            <a:r>
              <a:rPr lang="en-GB" sz="2000"/>
              <a:t>, </a:t>
            </a:r>
            <a:r>
              <a:rPr lang="en-GB" sz="2000" err="1"/>
              <a:t>sfruttamento</a:t>
            </a:r>
            <a:r>
              <a:rPr lang="en-GB" sz="2000"/>
              <a:t>, </a:t>
            </a:r>
            <a:r>
              <a:rPr lang="en-GB" sz="2000" err="1"/>
              <a:t>duplicazione</a:t>
            </a:r>
            <a:r>
              <a:rPr lang="en-GB" sz="2000"/>
              <a:t>, </a:t>
            </a:r>
            <a:r>
              <a:rPr lang="en-GB" sz="2000" err="1"/>
              <a:t>elaborazione</a:t>
            </a:r>
            <a:r>
              <a:rPr lang="en-GB" sz="2000"/>
              <a:t>, </a:t>
            </a:r>
            <a:r>
              <a:rPr lang="en-GB" sz="2000" err="1"/>
              <a:t>nonché</a:t>
            </a:r>
            <a:r>
              <a:rPr lang="en-GB" sz="2000"/>
              <a:t> </a:t>
            </a:r>
            <a:r>
              <a:rPr lang="en-GB" sz="2000" err="1"/>
              <a:t>qualsiasi</a:t>
            </a:r>
            <a:r>
              <a:rPr lang="en-GB" sz="2000"/>
              <a:t> </a:t>
            </a:r>
            <a:r>
              <a:rPr lang="en-GB" sz="2000" err="1"/>
              <a:t>inoltro</a:t>
            </a:r>
            <a:r>
              <a:rPr lang="en-GB" sz="2000"/>
              <a:t> e/o </a:t>
            </a:r>
            <a:r>
              <a:rPr lang="en-GB" sz="2000" err="1"/>
              <a:t>divulgazione</a:t>
            </a:r>
            <a:r>
              <a:rPr lang="en-GB" sz="2000"/>
              <a:t> a </a:t>
            </a:r>
            <a:r>
              <a:rPr lang="en-GB" sz="2000" err="1"/>
              <a:t>terzi</a:t>
            </a:r>
            <a:r>
              <a:rPr lang="en-GB" sz="2000"/>
              <a:t> </a:t>
            </a:r>
            <a:r>
              <a:rPr lang="en-GB" sz="2000" err="1"/>
              <a:t>è</a:t>
            </a:r>
            <a:r>
              <a:rPr lang="en-GB" sz="2000"/>
              <a:t> </a:t>
            </a:r>
            <a:r>
              <a:rPr lang="en-GB" sz="2000" err="1"/>
              <a:t>vietato</a:t>
            </a:r>
            <a:r>
              <a:rPr lang="en-GB" sz="2000"/>
              <a:t> e </a:t>
            </a:r>
            <a:r>
              <a:rPr lang="en-GB" sz="2000" err="1"/>
              <a:t>richiede</a:t>
            </a:r>
            <a:r>
              <a:rPr lang="en-GB" sz="2000"/>
              <a:t> il </a:t>
            </a:r>
            <a:r>
              <a:rPr lang="en-GB" sz="2000" err="1"/>
              <a:t>preliminare</a:t>
            </a:r>
            <a:r>
              <a:rPr lang="en-GB" sz="2000"/>
              <a:t> ed </a:t>
            </a:r>
            <a:r>
              <a:rPr lang="en-GB" sz="2000" err="1"/>
              <a:t>esplicito</a:t>
            </a:r>
            <a:r>
              <a:rPr lang="en-GB" sz="2000"/>
              <a:t> </a:t>
            </a:r>
            <a:r>
              <a:rPr lang="en-GB" sz="2000" err="1"/>
              <a:t>consenso</a:t>
            </a:r>
            <a:r>
              <a:rPr lang="en-GB" sz="2000"/>
              <a:t> </a:t>
            </a:r>
            <a:r>
              <a:rPr lang="en-GB" sz="2000" err="1"/>
              <a:t>scritto</a:t>
            </a:r>
            <a:r>
              <a:rPr lang="en-GB" sz="2000"/>
              <a:t> del GRUPPO SERVICEPLAN.</a:t>
            </a:r>
          </a:p>
          <a:p>
            <a:endParaRPr lang="en-GB" sz="2000"/>
          </a:p>
          <a:p>
            <a:endParaRPr lang="en-GB"/>
          </a:p>
          <a:p>
            <a:r>
              <a:rPr lang="en-GB" sz="2000"/>
              <a:t>Le </a:t>
            </a:r>
            <a:r>
              <a:rPr lang="en-GB" sz="2000" err="1"/>
              <a:t>clausole</a:t>
            </a:r>
            <a:r>
              <a:rPr lang="en-GB" sz="2000"/>
              <a:t> 1-2 </a:t>
            </a:r>
            <a:r>
              <a:rPr lang="en-GB" sz="2000" err="1"/>
              <a:t>si</a:t>
            </a:r>
            <a:r>
              <a:rPr lang="en-GB" sz="2000"/>
              <a:t> </a:t>
            </a:r>
            <a:r>
              <a:rPr lang="en-GB" sz="2000" err="1"/>
              <a:t>applicano</a:t>
            </a:r>
            <a:r>
              <a:rPr lang="en-GB" sz="2000"/>
              <a:t> di </a:t>
            </a:r>
            <a:r>
              <a:rPr lang="en-GB" sz="2000" err="1"/>
              <a:t>conseguenza</a:t>
            </a:r>
            <a:r>
              <a:rPr lang="en-GB" sz="2000"/>
              <a:t> a tutti </a:t>
            </a:r>
            <a:r>
              <a:rPr lang="en-GB" sz="2000" err="1"/>
              <a:t>gli</a:t>
            </a:r>
            <a:r>
              <a:rPr lang="en-GB" sz="2000"/>
              <a:t> </a:t>
            </a:r>
            <a:r>
              <a:rPr lang="en-GB" sz="2000" err="1"/>
              <a:t>ulteriori</a:t>
            </a:r>
            <a:r>
              <a:rPr lang="en-GB" sz="2000"/>
              <a:t> </a:t>
            </a:r>
            <a:r>
              <a:rPr lang="en-GB" sz="2000" err="1"/>
              <a:t>documenti</a:t>
            </a:r>
            <a:r>
              <a:rPr lang="en-GB" sz="2000"/>
              <a:t> </a:t>
            </a:r>
            <a:r>
              <a:rPr lang="en-GB" sz="2000" err="1"/>
              <a:t>che</a:t>
            </a:r>
            <a:r>
              <a:rPr lang="en-GB" sz="2000"/>
              <a:t> </a:t>
            </a:r>
            <a:r>
              <a:rPr lang="en-GB" sz="2000" err="1"/>
              <a:t>devono</a:t>
            </a:r>
            <a:r>
              <a:rPr lang="en-GB" sz="2000"/>
              <a:t> </a:t>
            </a:r>
            <a:r>
              <a:rPr lang="en-GB" sz="2000" err="1"/>
              <a:t>essere</a:t>
            </a:r>
            <a:r>
              <a:rPr lang="en-GB" sz="2000"/>
              <a:t> </a:t>
            </a:r>
            <a:r>
              <a:rPr lang="en-GB" sz="2000" err="1"/>
              <a:t>presentati</a:t>
            </a:r>
            <a:r>
              <a:rPr lang="en-GB" sz="2000"/>
              <a:t> o </a:t>
            </a:r>
            <a:r>
              <a:rPr lang="en-GB" sz="2000" err="1"/>
              <a:t>consegnati</a:t>
            </a:r>
            <a:r>
              <a:rPr lang="en-GB" sz="2000"/>
              <a:t> </a:t>
            </a:r>
            <a:r>
              <a:rPr lang="en-GB" sz="2000" err="1"/>
              <a:t>insieme</a:t>
            </a:r>
            <a:r>
              <a:rPr lang="en-GB" sz="2000"/>
              <a:t> al </a:t>
            </a:r>
            <a:r>
              <a:rPr lang="en-GB" sz="2000" err="1"/>
              <a:t>presente</a:t>
            </a:r>
            <a:r>
              <a:rPr lang="en-GB" sz="2000"/>
              <a:t> </a:t>
            </a:r>
            <a:r>
              <a:rPr lang="en-GB" sz="2000" err="1"/>
              <a:t>documento</a:t>
            </a:r>
            <a:r>
              <a:rPr lang="en-GB" sz="2000"/>
              <a:t> e/o </a:t>
            </a:r>
            <a:r>
              <a:rPr lang="en-GB" sz="2000" err="1"/>
              <a:t>alla</a:t>
            </a:r>
            <a:r>
              <a:rPr lang="en-GB" sz="2000"/>
              <a:t> </a:t>
            </a:r>
            <a:r>
              <a:rPr lang="en-GB" sz="2000" err="1"/>
              <a:t>consegna</a:t>
            </a:r>
            <a:r>
              <a:rPr lang="en-GB" sz="2000"/>
              <a:t>.</a:t>
            </a:r>
            <a:endParaRPr lang="en-GB"/>
          </a:p>
          <a:p>
            <a:endParaRPr lang="en-GB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A4EF8-48C2-CFB1-6B16-9CA96DBB376D}"/>
              </a:ext>
            </a:extLst>
          </p:cNvPr>
          <p:cNvSpPr/>
          <p:nvPr/>
        </p:nvSpPr>
        <p:spPr>
          <a:xfrm>
            <a:off x="11034013" y="4248117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6186C1-7C69-4AD0-4CE3-AC1D12B77A30}"/>
              </a:ext>
            </a:extLst>
          </p:cNvPr>
          <p:cNvSpPr/>
          <p:nvPr/>
        </p:nvSpPr>
        <p:spPr>
          <a:xfrm>
            <a:off x="5759900" y="4218285"/>
            <a:ext cx="4320000" cy="487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en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18FED39-0A7E-64B4-50EB-7429A8212BD6}"/>
              </a:ext>
            </a:extLst>
          </p:cNvPr>
          <p:cNvSpPr/>
          <p:nvPr/>
        </p:nvSpPr>
        <p:spPr>
          <a:xfrm>
            <a:off x="11034013" y="745590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7D44A6-EF38-27ED-D426-2A421F05E8D5}"/>
              </a:ext>
            </a:extLst>
          </p:cNvPr>
          <p:cNvSpPr/>
          <p:nvPr/>
        </p:nvSpPr>
        <p:spPr>
          <a:xfrm>
            <a:off x="11034013" y="1060882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8990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4" descr="A picture containing building, line, tile, bathroom&#10;&#10;Description automatically generated">
            <a:extLst>
              <a:ext uri="{FF2B5EF4-FFF2-40B4-BE49-F238E27FC236}">
                <a16:creationId xmlns:a16="http://schemas.microsoft.com/office/drawing/2014/main" id="{91C57FCC-A1B8-4E2B-2AFC-A3D1BE9121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>
          <a:xfrm>
            <a:off x="0" y="0"/>
            <a:ext cx="23039388" cy="12960350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E866379F-6109-C3C3-4A24-B1EC0E20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TREND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E7886B-BF17-0B83-F49E-DB642E09F3D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68749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C7AB1-635F-6D03-A8A2-C8E672AF9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7C059B9-7408-F891-4D9B-DAF6530D8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2396" y="422031"/>
            <a:ext cx="14331049" cy="1875439"/>
          </a:xfrm>
        </p:spPr>
        <p:txBody>
          <a:bodyPr/>
          <a:lstStyle/>
          <a:p>
            <a:r>
              <a:rPr lang="it-IT" sz="6000" dirty="0"/>
              <a:t>Brutti ma teneri: l’ascesa globale dei </a:t>
            </a:r>
            <a:r>
              <a:rPr lang="it-IT" sz="6000" dirty="0" err="1"/>
              <a:t>Labubu</a:t>
            </a:r>
            <a:r>
              <a:rPr lang="it-IT" sz="6000" dirty="0"/>
              <a:t>. </a:t>
            </a:r>
            <a:endParaRPr lang="en-US" sz="6000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C623F26-94EE-BBBE-BF88-AE94BD42893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642396" y="2311447"/>
            <a:ext cx="12213158" cy="8932899"/>
          </a:xfrm>
        </p:spPr>
        <p:txBody>
          <a:bodyPr vert="horz" lIns="0" tIns="0" rIns="0" bIns="0" rtlCol="0" anchor="t">
            <a:noAutofit/>
          </a:bodyPr>
          <a:lstStyle/>
          <a:p>
            <a:pPr>
              <a:buNone/>
            </a:pPr>
            <a:r>
              <a:rPr lang="it-IT" dirty="0"/>
              <a:t>I </a:t>
            </a:r>
            <a:r>
              <a:rPr lang="it-IT" b="1" dirty="0" err="1"/>
              <a:t>Labubu</a:t>
            </a:r>
            <a:r>
              <a:rPr lang="it-IT" dirty="0"/>
              <a:t>, creati dall’artista </a:t>
            </a:r>
            <a:r>
              <a:rPr lang="it-IT" b="1" dirty="0" err="1"/>
              <a:t>Kasing</a:t>
            </a:r>
            <a:r>
              <a:rPr lang="it-IT" b="1" dirty="0"/>
              <a:t> </a:t>
            </a:r>
            <a:r>
              <a:rPr lang="it-IT" b="1" dirty="0" err="1"/>
              <a:t>Lung</a:t>
            </a:r>
            <a:r>
              <a:rPr lang="it-IT" dirty="0"/>
              <a:t> nel 2015, fanno parte della serie </a:t>
            </a:r>
            <a:r>
              <a:rPr lang="it-IT" i="1" dirty="0"/>
              <a:t>The Monsters</a:t>
            </a:r>
            <a:r>
              <a:rPr lang="it-IT" dirty="0"/>
              <a:t> prodotta da </a:t>
            </a:r>
            <a:r>
              <a:rPr lang="it-IT" b="1" dirty="0"/>
              <a:t>Pop Mart</a:t>
            </a:r>
            <a:r>
              <a:rPr lang="it-IT" dirty="0"/>
              <a:t>, azienda cinese specializzata in art toy e blind box da collezione. </a:t>
            </a:r>
          </a:p>
          <a:p>
            <a:pPr>
              <a:buNone/>
            </a:pPr>
            <a:endParaRPr lang="it-IT" dirty="0"/>
          </a:p>
          <a:p>
            <a:pPr>
              <a:buNone/>
            </a:pPr>
            <a:r>
              <a:rPr lang="it-IT" dirty="0"/>
              <a:t>Con il loro aspetto “brutto ma tenero”, hanno conquistato prima l’Asia e poi il mercato globale, diventando popolari nel 2023 grazie al supporto di celebrity come </a:t>
            </a:r>
            <a:r>
              <a:rPr lang="it-IT" b="1" dirty="0"/>
              <a:t>Lisa delle </a:t>
            </a:r>
            <a:r>
              <a:rPr lang="it-IT" b="1" dirty="0" err="1"/>
              <a:t>Blackpink</a:t>
            </a:r>
            <a:r>
              <a:rPr lang="it-IT" dirty="0"/>
              <a:t> e </a:t>
            </a:r>
            <a:r>
              <a:rPr lang="it-IT" b="1" dirty="0"/>
              <a:t>Rihanna</a:t>
            </a:r>
            <a:r>
              <a:rPr lang="it-IT" dirty="0"/>
              <a:t>, che li hanno sfoggiati come accessori di moda.</a:t>
            </a:r>
          </a:p>
          <a:p>
            <a:pPr>
              <a:buNone/>
            </a:pPr>
            <a:endParaRPr lang="it-IT" dirty="0"/>
          </a:p>
          <a:p>
            <a:r>
              <a:rPr lang="it-IT" dirty="0"/>
              <a:t>In Italia, il trend è esploso su </a:t>
            </a:r>
            <a:r>
              <a:rPr lang="it-IT" b="1" dirty="0"/>
              <a:t>TikTok</a:t>
            </a:r>
            <a:r>
              <a:rPr lang="it-IT" dirty="0"/>
              <a:t> con video di unboxing da parte di influencer e l’apertura di uno </a:t>
            </a:r>
            <a:r>
              <a:rPr lang="it-IT" b="1" dirty="0"/>
              <a:t>store Pop Mart a Milano</a:t>
            </a:r>
            <a:r>
              <a:rPr lang="it-IT" dirty="0"/>
              <a:t> durante la Design Week, seguita da un </a:t>
            </a:r>
            <a:r>
              <a:rPr lang="it-IT" b="1" dirty="0"/>
              <a:t>corner alla Rinascente</a:t>
            </a:r>
            <a:r>
              <a:rPr lang="it-IT" dirty="0"/>
              <a:t>. </a:t>
            </a:r>
          </a:p>
          <a:p>
            <a:endParaRPr lang="it-IT" dirty="0"/>
          </a:p>
          <a:p>
            <a:r>
              <a:rPr lang="it-IT" dirty="0"/>
              <a:t>Le blind box, le edizioni limitate e le vendite a tempo hanno alimentato la corsa al pezzo raro, trasformando questi pupazzi in veri oggetti del desiderio da collezione.</a:t>
            </a:r>
            <a:r>
              <a:rPr lang="it-IT">
                <a:ea typeface="+mn-lt"/>
                <a:cs typeface="+mn-lt"/>
              </a:rPr>
              <a:t> </a:t>
            </a:r>
          </a:p>
          <a:p>
            <a:endParaRPr lang="it-IT">
              <a:ea typeface="+mn-lt"/>
              <a:cs typeface="+mn-lt"/>
            </a:endParaRPr>
          </a:p>
          <a:p>
            <a:r>
              <a:rPr lang="it-IT">
                <a:ea typeface="+mn-lt"/>
                <a:cs typeface="+mn-lt"/>
              </a:rPr>
              <a:t>Un successo costruito grazie alla</a:t>
            </a:r>
            <a:r>
              <a:rPr lang="it-IT" b="1">
                <a:ea typeface="+mn-lt"/>
                <a:cs typeface="+mn-lt"/>
              </a:rPr>
              <a:t> potente amplificazione dei social</a:t>
            </a:r>
            <a:r>
              <a:rPr lang="it-IT">
                <a:ea typeface="+mn-lt"/>
                <a:cs typeface="+mn-lt"/>
              </a:rPr>
              <a:t>, dove video, contenuti virali e il supporto di celebrity e creator hanno acceso l’</a:t>
            </a:r>
            <a:r>
              <a:rPr lang="it-IT" b="1">
                <a:ea typeface="+mn-lt"/>
                <a:cs typeface="+mn-lt"/>
              </a:rPr>
              <a:t>hype</a:t>
            </a:r>
            <a:r>
              <a:rPr lang="it-IT">
                <a:ea typeface="+mn-lt"/>
                <a:cs typeface="+mn-lt"/>
              </a:rPr>
              <a:t>, trasformando Labubu da oggetto di nicchia a fenomeno globale.</a:t>
            </a:r>
            <a:endParaRPr lang="it-IT"/>
          </a:p>
          <a:p>
            <a:endParaRPr lang="it-IT">
              <a:solidFill>
                <a:srgbClr val="000000"/>
              </a:solidFill>
              <a:latin typeface="Avenir Next LT Pro"/>
            </a:endParaRPr>
          </a:p>
          <a:p>
            <a:endParaRPr lang="it-IT" dirty="0">
              <a:solidFill>
                <a:srgbClr val="000000"/>
              </a:solidFill>
              <a:latin typeface="-webkit-standard"/>
            </a:endParaRPr>
          </a:p>
          <a:p>
            <a:endParaRPr lang="it-IT" dirty="0">
              <a:solidFill>
                <a:srgbClr val="000000"/>
              </a:solidFill>
              <a:latin typeface="Avenir Next LT Pro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31DF02-499C-273A-8F8B-6910CF472AD4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61F4344A-60A3-0EF8-3D8C-024E74D7AFD4}"/>
              </a:ext>
            </a:extLst>
          </p:cNvPr>
          <p:cNvSpPr txBox="1"/>
          <p:nvPr/>
        </p:nvSpPr>
        <p:spPr>
          <a:xfrm>
            <a:off x="1635595" y="11975263"/>
            <a:ext cx="9063286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it-IT" sz="1200">
                <a:hlinkClick r:id="rId3"/>
              </a:rPr>
              <a:t>https://www.vanityfair.it/article/labubu-pop-mart-pupazzi-virali-tiktok</a:t>
            </a:r>
          </a:p>
          <a:p>
            <a:r>
              <a:rPr lang="it-IT" sz="1200">
                <a:hlinkClick r:id="rId4"/>
              </a:rPr>
              <a:t>https://tg24.sky.it/spettacolo/2025/05/30/labubu-pop-mart-milano-rinascente</a:t>
            </a:r>
          </a:p>
          <a:p>
            <a:r>
              <a:rPr lang="it-IT" sz="1200">
                <a:ea typeface="+mn-lt"/>
                <a:cs typeface="+mn-lt"/>
                <a:hlinkClick r:id="rId5"/>
              </a:rPr>
              <a:t>https://vm.tiktok.com/ZNdy2YJEN/</a:t>
            </a:r>
            <a:r>
              <a:rPr lang="it-IT" sz="1200">
                <a:ea typeface="+mn-lt"/>
                <a:cs typeface="+mn-lt"/>
              </a:rPr>
              <a:t> </a:t>
            </a:r>
          </a:p>
          <a:p>
            <a:r>
              <a:rPr lang="it-IT" sz="1200">
                <a:ea typeface="+mn-lt"/>
                <a:cs typeface="+mn-lt"/>
                <a:hlinkClick r:id="rId6"/>
              </a:rPr>
              <a:t>https://vm.tiktok.com/ZNdyYc8VT/</a:t>
            </a:r>
            <a:r>
              <a:rPr lang="it-IT" sz="1200">
                <a:ea typeface="+mn-lt"/>
                <a:cs typeface="+mn-lt"/>
              </a:rPr>
              <a:t> </a:t>
            </a:r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351676F-C160-52BA-99C9-BDDE74C76259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880BEC-3FBF-6895-7635-12E7E3B0CC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52540" y="757912"/>
            <a:ext cx="4708084" cy="54589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80BD58-813E-A662-CCD0-8C544DE7B4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76155" y="6483260"/>
            <a:ext cx="3767259" cy="59106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102CC5-921E-50C2-E051-035D63FBAD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14088" y="6478220"/>
            <a:ext cx="4011301" cy="592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8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E7243-178B-C775-D505-6DE50D7F6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9D8592F-B730-687F-76A8-5CD53795EF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E71BC44-BD56-FE4D-A4A5-F12303C49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INTELLIGENZA ARTIFICIALE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35B56-A702-58FE-A398-BD4859E1C8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77422444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B1FC6-4B88-EA0B-6706-0220D718C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8B9081D3-5F39-5839-10C0-8AE2E0C0339C}"/>
              </a:ext>
            </a:extLst>
          </p:cNvPr>
          <p:cNvSpPr/>
          <p:nvPr/>
        </p:nvSpPr>
        <p:spPr>
          <a:xfrm>
            <a:off x="1406246" y="-1"/>
            <a:ext cx="12464347" cy="12960352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4246335-0325-4220-AF32-E8FE061DA081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D22704-BA9A-B594-908E-059A5CB71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0103" y="492911"/>
            <a:ext cx="9290695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000" dirty="0"/>
              <a:t>ChatGPT: nuova fonte di traffico per i media?</a:t>
            </a:r>
            <a:br>
              <a:rPr lang="it-IT" sz="6000" dirty="0"/>
            </a:b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4D7C29-57CB-D977-309F-79D1DEDF6BD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4B24B0A-DFE4-BAA5-1824-CCE28DBB6718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B28DCFB1-198A-E33F-27F7-8858AB992252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EAE0EC98-F8FC-6460-55D9-56249876518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4025983" y="12081884"/>
            <a:ext cx="8958971" cy="838817"/>
          </a:xfrm>
        </p:spPr>
        <p:txBody>
          <a:bodyPr anchor="ctr"/>
          <a:lstStyle/>
          <a:p>
            <a:r>
              <a:rPr lang="it-IT" dirty="0">
                <a:hlinkClick r:id="rId3"/>
              </a:rPr>
              <a:t>https://pressgazette.co.uk/platforms/chatgpt-perplexity-news-ai-referral-search/</a:t>
            </a:r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1ECB03C-D225-657A-3003-EF67AE2391BE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E1562C8-F58D-A60F-CDCB-3D70A5246F76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717B4B-2F3A-8B90-1B4D-4B49FE0E4AAC}"/>
              </a:ext>
            </a:extLst>
          </p:cNvPr>
          <p:cNvSpPr txBox="1"/>
          <p:nvPr/>
        </p:nvSpPr>
        <p:spPr>
          <a:xfrm>
            <a:off x="14179583" y="1325481"/>
            <a:ext cx="8667819" cy="1039778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dirty="0" err="1">
                <a:ea typeface="+mn-lt"/>
                <a:cs typeface="+mn-lt"/>
              </a:rPr>
              <a:t>Negli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ultimi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mesi</a:t>
            </a:r>
            <a:r>
              <a:rPr lang="en-US" sz="2800" dirty="0">
                <a:ea typeface="+mn-lt"/>
                <a:cs typeface="+mn-lt"/>
              </a:rPr>
              <a:t>, </a:t>
            </a:r>
            <a:r>
              <a:rPr lang="en-US" sz="2800" dirty="0" err="1">
                <a:ea typeface="+mn-lt"/>
                <a:cs typeface="+mn-lt"/>
              </a:rPr>
              <a:t>strumenti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basati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sull'intelligenza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artificiale</a:t>
            </a:r>
            <a:r>
              <a:rPr lang="en-US" sz="2800" dirty="0">
                <a:ea typeface="+mn-lt"/>
                <a:cs typeface="+mn-lt"/>
              </a:rPr>
              <a:t> come </a:t>
            </a:r>
            <a:r>
              <a:rPr lang="en-US" sz="2800" b="1" dirty="0">
                <a:ea typeface="+mn-lt"/>
                <a:cs typeface="+mn-lt"/>
              </a:rPr>
              <a:t>ChatGPT </a:t>
            </a:r>
            <a:r>
              <a:rPr lang="en-US" sz="2800" dirty="0" err="1">
                <a:ea typeface="+mn-lt"/>
                <a:cs typeface="+mn-lt"/>
              </a:rPr>
              <a:t>hanno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iniziato</a:t>
            </a:r>
            <a:r>
              <a:rPr lang="en-US" sz="2800" dirty="0">
                <a:ea typeface="+mn-lt"/>
                <a:cs typeface="+mn-lt"/>
              </a:rPr>
              <a:t> a </a:t>
            </a:r>
            <a:r>
              <a:rPr lang="en-US" sz="2800" b="1" dirty="0" err="1">
                <a:ea typeface="+mn-lt"/>
                <a:cs typeface="+mn-lt"/>
              </a:rPr>
              <a:t>generare</a:t>
            </a:r>
            <a:r>
              <a:rPr lang="en-US" sz="2800" b="1" dirty="0">
                <a:ea typeface="+mn-lt"/>
                <a:cs typeface="+mn-lt"/>
              </a:rPr>
              <a:t> un </a:t>
            </a:r>
            <a:r>
              <a:rPr lang="en-US" sz="2800" b="1" dirty="0" err="1">
                <a:ea typeface="+mn-lt"/>
                <a:cs typeface="+mn-lt"/>
              </a:rPr>
              <a:t>crescente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flusso</a:t>
            </a:r>
            <a:r>
              <a:rPr lang="en-US" sz="2800" b="1" dirty="0">
                <a:ea typeface="+mn-lt"/>
                <a:cs typeface="+mn-lt"/>
              </a:rPr>
              <a:t> di </a:t>
            </a:r>
            <a:r>
              <a:rPr lang="en-US" sz="2800" b="1" dirty="0" err="1">
                <a:ea typeface="+mn-lt"/>
                <a:cs typeface="+mn-lt"/>
              </a:rPr>
              <a:t>traffico</a:t>
            </a:r>
            <a:r>
              <a:rPr lang="en-US" sz="2800" b="1" dirty="0">
                <a:ea typeface="+mn-lt"/>
                <a:cs typeface="+mn-lt"/>
              </a:rPr>
              <a:t> verso </a:t>
            </a:r>
            <a:r>
              <a:rPr lang="en-US" sz="2800" b="1" dirty="0" err="1">
                <a:ea typeface="+mn-lt"/>
                <a:cs typeface="+mn-lt"/>
              </a:rPr>
              <a:t>i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siti</a:t>
            </a:r>
            <a:r>
              <a:rPr lang="en-US" sz="2800" b="1" dirty="0">
                <a:ea typeface="+mn-lt"/>
                <a:cs typeface="+mn-lt"/>
              </a:rPr>
              <a:t> di </a:t>
            </a:r>
            <a:r>
              <a:rPr lang="en-US" sz="2800" b="1" dirty="0" err="1">
                <a:ea typeface="+mn-lt"/>
                <a:cs typeface="+mn-lt"/>
              </a:rPr>
              <a:t>notizie</a:t>
            </a:r>
            <a:r>
              <a:rPr lang="en-US" sz="2800" dirty="0">
                <a:ea typeface="+mn-lt"/>
                <a:cs typeface="+mn-lt"/>
              </a:rPr>
              <a:t>.</a:t>
            </a:r>
          </a:p>
          <a:p>
            <a:pPr>
              <a:lnSpc>
                <a:spcPct val="110000"/>
              </a:lnSpc>
            </a:pPr>
            <a:endParaRPr lang="en-US" sz="2800" dirty="0">
              <a:ea typeface="+mn-lt"/>
              <a:cs typeface="+mn-lt"/>
            </a:endParaRPr>
          </a:p>
          <a:p>
            <a:pPr>
              <a:lnSpc>
                <a:spcPct val="110000"/>
              </a:lnSpc>
            </a:pPr>
            <a:r>
              <a:rPr lang="en-US" sz="2800" dirty="0">
                <a:ea typeface="+mn-lt"/>
                <a:cs typeface="+mn-lt"/>
              </a:rPr>
              <a:t>ChatGPT ha </a:t>
            </a:r>
            <a:r>
              <a:rPr lang="en-US" sz="2800" dirty="0" err="1">
                <a:ea typeface="+mn-lt"/>
                <a:cs typeface="+mn-lt"/>
              </a:rPr>
              <a:t>fatto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registrare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una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crescita</a:t>
            </a:r>
            <a:r>
              <a:rPr lang="en-US" sz="2800" dirty="0">
                <a:ea typeface="+mn-lt"/>
                <a:cs typeface="+mn-lt"/>
              </a:rPr>
              <a:t> di otto volte del </a:t>
            </a:r>
            <a:r>
              <a:rPr lang="en-US" sz="2800" dirty="0" err="1">
                <a:ea typeface="+mn-lt"/>
                <a:cs typeface="+mn-lt"/>
              </a:rPr>
              <a:t>traffico</a:t>
            </a:r>
            <a:r>
              <a:rPr lang="en-US" sz="2800" dirty="0">
                <a:ea typeface="+mn-lt"/>
                <a:cs typeface="+mn-lt"/>
              </a:rPr>
              <a:t> referral </a:t>
            </a:r>
            <a:r>
              <a:rPr lang="en-US" sz="2800" dirty="0" err="1">
                <a:ea typeface="+mn-lt"/>
                <a:cs typeface="+mn-lt"/>
              </a:rPr>
              <a:t>nel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giro</a:t>
            </a:r>
            <a:r>
              <a:rPr lang="en-US" sz="2800" dirty="0">
                <a:ea typeface="+mn-lt"/>
                <a:cs typeface="+mn-lt"/>
              </a:rPr>
              <a:t> di </a:t>
            </a:r>
            <a:r>
              <a:rPr lang="en-US" sz="2800" dirty="0" err="1">
                <a:ea typeface="+mn-lt"/>
                <a:cs typeface="+mn-lt"/>
              </a:rPr>
              <a:t>pochi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mesi</a:t>
            </a:r>
            <a:r>
              <a:rPr lang="en-US" sz="2800" dirty="0">
                <a:ea typeface="+mn-lt"/>
                <a:cs typeface="+mn-lt"/>
              </a:rPr>
              <a:t>: </a:t>
            </a:r>
            <a:r>
              <a:rPr lang="en-US" sz="2800" b="1" dirty="0">
                <a:ea typeface="+mn-lt"/>
                <a:cs typeface="+mn-lt"/>
              </a:rPr>
              <a:t>da 435.000 </a:t>
            </a:r>
            <a:r>
              <a:rPr lang="en-US" sz="2800" b="1" dirty="0" err="1">
                <a:ea typeface="+mn-lt"/>
                <a:cs typeface="+mn-lt"/>
              </a:rPr>
              <a:t>visite</a:t>
            </a:r>
            <a:r>
              <a:rPr lang="en-US" sz="2800" b="1" dirty="0">
                <a:ea typeface="+mn-lt"/>
                <a:cs typeface="+mn-lt"/>
              </a:rPr>
              <a:t> in </a:t>
            </a:r>
            <a:r>
              <a:rPr lang="en-US" sz="2800" b="1" dirty="0" err="1">
                <a:ea typeface="+mn-lt"/>
                <a:cs typeface="+mn-lt"/>
              </a:rPr>
              <a:t>agosto</a:t>
            </a:r>
            <a:r>
              <a:rPr lang="en-US" sz="2800" b="1" dirty="0">
                <a:ea typeface="+mn-lt"/>
                <a:cs typeface="+mn-lt"/>
              </a:rPr>
              <a:t> 2024 a ben 3,5 </a:t>
            </a:r>
            <a:r>
              <a:rPr lang="en-US" sz="2800" b="1" dirty="0" err="1">
                <a:ea typeface="+mn-lt"/>
                <a:cs typeface="+mn-lt"/>
              </a:rPr>
              <a:t>milioni</a:t>
            </a:r>
            <a:r>
              <a:rPr lang="en-US" sz="2800" b="1" dirty="0">
                <a:ea typeface="+mn-lt"/>
                <a:cs typeface="+mn-lt"/>
              </a:rPr>
              <a:t> a </a:t>
            </a:r>
            <a:r>
              <a:rPr lang="en-US" sz="2800" b="1" dirty="0" err="1">
                <a:ea typeface="+mn-lt"/>
                <a:cs typeface="+mn-lt"/>
              </a:rPr>
              <a:t>gennaio</a:t>
            </a:r>
            <a:r>
              <a:rPr lang="en-US" sz="2800" b="1" dirty="0">
                <a:ea typeface="+mn-lt"/>
                <a:cs typeface="+mn-lt"/>
              </a:rPr>
              <a:t> 2025</a:t>
            </a:r>
            <a:r>
              <a:rPr lang="en-US" sz="2800" dirty="0">
                <a:ea typeface="+mn-lt"/>
                <a:cs typeface="+mn-lt"/>
              </a:rPr>
              <a:t>. </a:t>
            </a:r>
          </a:p>
          <a:p>
            <a:pPr>
              <a:lnSpc>
                <a:spcPct val="110000"/>
              </a:lnSpc>
            </a:pPr>
            <a:endParaRPr lang="en-US" sz="2800" dirty="0">
              <a:ea typeface="+mn-lt"/>
              <a:cs typeface="+mn-lt"/>
            </a:endParaRPr>
          </a:p>
          <a:p>
            <a:pPr>
              <a:lnSpc>
                <a:spcPct val="110000"/>
              </a:lnSpc>
            </a:pPr>
            <a:r>
              <a:rPr lang="en-US" sz="2800" dirty="0" err="1">
                <a:ea typeface="+mn-lt"/>
                <a:cs typeface="+mn-lt"/>
              </a:rPr>
              <a:t>Nonostante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ciò</a:t>
            </a:r>
            <a:r>
              <a:rPr lang="en-US" sz="2800" dirty="0">
                <a:ea typeface="+mn-lt"/>
                <a:cs typeface="+mn-lt"/>
              </a:rPr>
              <a:t>, il </a:t>
            </a:r>
            <a:r>
              <a:rPr lang="en-US" sz="2800" dirty="0" err="1">
                <a:ea typeface="+mn-lt"/>
                <a:cs typeface="+mn-lt"/>
              </a:rPr>
              <a:t>traffico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proveniente</a:t>
            </a:r>
            <a:r>
              <a:rPr lang="en-US" sz="2800" dirty="0">
                <a:ea typeface="+mn-lt"/>
                <a:cs typeface="+mn-lt"/>
              </a:rPr>
              <a:t> da </a:t>
            </a:r>
            <a:r>
              <a:rPr lang="en-US" sz="2800" dirty="0" err="1">
                <a:ea typeface="+mn-lt"/>
                <a:cs typeface="+mn-lt"/>
              </a:rPr>
              <a:t>queste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fonti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rappresenta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ancora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una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frazione</a:t>
            </a:r>
            <a:r>
              <a:rPr lang="en-US" sz="2800" b="1" dirty="0">
                <a:ea typeface="+mn-lt"/>
                <a:cs typeface="+mn-lt"/>
              </a:rPr>
              <a:t> molto </a:t>
            </a:r>
            <a:r>
              <a:rPr lang="en-US" sz="2800" b="1" dirty="0" err="1">
                <a:ea typeface="+mn-lt"/>
                <a:cs typeface="+mn-lt"/>
              </a:rPr>
              <a:t>piccola</a:t>
            </a:r>
            <a:r>
              <a:rPr lang="en-US" sz="2800" dirty="0">
                <a:ea typeface="+mn-lt"/>
                <a:cs typeface="+mn-lt"/>
              </a:rPr>
              <a:t> rispetto al </a:t>
            </a:r>
            <a:r>
              <a:rPr lang="en-US" sz="2800" dirty="0" err="1">
                <a:ea typeface="+mn-lt"/>
                <a:cs typeface="+mn-lt"/>
              </a:rPr>
              <a:t>totale</a:t>
            </a:r>
            <a:r>
              <a:rPr lang="en-US" sz="2800" dirty="0">
                <a:ea typeface="+mn-lt"/>
                <a:cs typeface="+mn-lt"/>
              </a:rPr>
              <a:t> (</a:t>
            </a:r>
            <a:r>
              <a:rPr lang="en-US" sz="2800" dirty="0" err="1">
                <a:ea typeface="+mn-lt"/>
                <a:cs typeface="+mn-lt"/>
              </a:rPr>
              <a:t>meno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dello</a:t>
            </a:r>
            <a:r>
              <a:rPr lang="en-US" sz="2800" dirty="0">
                <a:ea typeface="+mn-lt"/>
                <a:cs typeface="+mn-lt"/>
              </a:rPr>
              <a:t> 0,1%).</a:t>
            </a:r>
            <a:endParaRPr lang="en-US" dirty="0"/>
          </a:p>
          <a:p>
            <a:pPr>
              <a:lnSpc>
                <a:spcPct val="110000"/>
              </a:lnSpc>
            </a:pPr>
            <a:endParaRPr lang="en-US" sz="2800" dirty="0"/>
          </a:p>
          <a:p>
            <a:pPr>
              <a:lnSpc>
                <a:spcPct val="110000"/>
              </a:lnSpc>
            </a:pPr>
            <a:r>
              <a:rPr lang="en-US" sz="2800" dirty="0" err="1">
                <a:ea typeface="+mn-lt"/>
                <a:cs typeface="+mn-lt"/>
              </a:rPr>
              <a:t>Questo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perché</a:t>
            </a:r>
            <a:r>
              <a:rPr lang="en-US" sz="2800" dirty="0">
                <a:ea typeface="+mn-lt"/>
                <a:cs typeface="+mn-lt"/>
              </a:rPr>
              <a:t>, </a:t>
            </a:r>
            <a:r>
              <a:rPr lang="en-US" sz="2800" dirty="0" err="1">
                <a:ea typeface="+mn-lt"/>
                <a:cs typeface="+mn-lt"/>
              </a:rPr>
              <a:t>nella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maggior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parte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dei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casi</a:t>
            </a:r>
            <a:r>
              <a:rPr lang="en-US" sz="2800" dirty="0">
                <a:ea typeface="+mn-lt"/>
                <a:cs typeface="+mn-lt"/>
              </a:rPr>
              <a:t>, </a:t>
            </a:r>
            <a:r>
              <a:rPr lang="en-US" sz="2800" dirty="0" err="1">
                <a:ea typeface="+mn-lt"/>
                <a:cs typeface="+mn-lt"/>
              </a:rPr>
              <a:t>gli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utenti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ottengono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già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una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risposta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direttamente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all’interno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delle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piattaforme</a:t>
            </a:r>
            <a:r>
              <a:rPr lang="en-US" sz="2800" dirty="0">
                <a:ea typeface="+mn-lt"/>
                <a:cs typeface="+mn-lt"/>
              </a:rPr>
              <a:t> AI, senza </a:t>
            </a:r>
            <a:r>
              <a:rPr lang="en-US" sz="2800" dirty="0" err="1">
                <a:ea typeface="+mn-lt"/>
                <a:cs typeface="+mn-lt"/>
              </a:rPr>
              <a:t>bisogno</a:t>
            </a:r>
            <a:r>
              <a:rPr lang="en-US" sz="2800" dirty="0">
                <a:ea typeface="+mn-lt"/>
                <a:cs typeface="+mn-lt"/>
              </a:rPr>
              <a:t> di </a:t>
            </a:r>
            <a:r>
              <a:rPr lang="en-US" sz="2800" dirty="0" err="1">
                <a:ea typeface="+mn-lt"/>
                <a:cs typeface="+mn-lt"/>
              </a:rPr>
              <a:t>cliccare</a:t>
            </a:r>
            <a:r>
              <a:rPr lang="en-US" sz="2800" dirty="0">
                <a:ea typeface="+mn-lt"/>
                <a:cs typeface="+mn-lt"/>
              </a:rPr>
              <a:t> sui link ai </a:t>
            </a:r>
            <a:r>
              <a:rPr lang="en-US" sz="2800" dirty="0" err="1">
                <a:ea typeface="+mn-lt"/>
                <a:cs typeface="+mn-lt"/>
              </a:rPr>
              <a:t>siti</a:t>
            </a:r>
            <a:r>
              <a:rPr lang="en-US" sz="2800" dirty="0">
                <a:ea typeface="+mn-lt"/>
                <a:cs typeface="+mn-lt"/>
              </a:rPr>
              <a:t> di </a:t>
            </a:r>
            <a:r>
              <a:rPr lang="en-US" sz="2800" dirty="0" err="1">
                <a:ea typeface="+mn-lt"/>
                <a:cs typeface="+mn-lt"/>
              </a:rPr>
              <a:t>informazione</a:t>
            </a:r>
            <a:r>
              <a:rPr lang="en-US" sz="2800" dirty="0">
                <a:ea typeface="+mn-lt"/>
                <a:cs typeface="+mn-lt"/>
              </a:rPr>
              <a:t>.</a:t>
            </a:r>
            <a:endParaRPr lang="en-US" dirty="0"/>
          </a:p>
          <a:p>
            <a:pPr>
              <a:lnSpc>
                <a:spcPct val="110000"/>
              </a:lnSpc>
            </a:pPr>
            <a:endParaRPr lang="en-US" sz="2800" dirty="0"/>
          </a:p>
          <a:p>
            <a:pPr>
              <a:lnSpc>
                <a:spcPct val="110000"/>
              </a:lnSpc>
            </a:pPr>
            <a:r>
              <a:rPr lang="en-US" sz="2800" dirty="0">
                <a:ea typeface="+mn-lt"/>
                <a:cs typeface="+mn-lt"/>
              </a:rPr>
              <a:t>ChatGPT </a:t>
            </a:r>
            <a:r>
              <a:rPr lang="en-US" sz="2800" dirty="0" err="1">
                <a:ea typeface="+mn-lt"/>
                <a:cs typeface="+mn-lt"/>
              </a:rPr>
              <a:t>sta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quindi</a:t>
            </a:r>
            <a:r>
              <a:rPr lang="en-US" sz="2800" dirty="0">
                <a:ea typeface="+mn-lt"/>
                <a:cs typeface="+mn-lt"/>
              </a:rPr>
              <a:t> </a:t>
            </a:r>
            <a:r>
              <a:rPr lang="en-US" sz="2800" dirty="0" err="1">
                <a:ea typeface="+mn-lt"/>
                <a:cs typeface="+mn-lt"/>
              </a:rPr>
              <a:t>emergendo</a:t>
            </a:r>
            <a:r>
              <a:rPr lang="en-US" sz="2800" dirty="0">
                <a:ea typeface="+mn-lt"/>
                <a:cs typeface="+mn-lt"/>
              </a:rPr>
              <a:t> come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nuova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fonte</a:t>
            </a:r>
            <a:r>
              <a:rPr lang="en-US" sz="2800" b="1" dirty="0">
                <a:ea typeface="+mn-lt"/>
                <a:cs typeface="+mn-lt"/>
              </a:rPr>
              <a:t> di </a:t>
            </a:r>
            <a:r>
              <a:rPr lang="en-US" sz="2800" b="1" dirty="0" err="1">
                <a:ea typeface="+mn-lt"/>
                <a:cs typeface="+mn-lt"/>
              </a:rPr>
              <a:t>traffico</a:t>
            </a:r>
            <a:r>
              <a:rPr lang="en-US" sz="2800" b="1" dirty="0">
                <a:ea typeface="+mn-lt"/>
                <a:cs typeface="+mn-lt"/>
              </a:rPr>
              <a:t> per il mondo editorial, </a:t>
            </a:r>
            <a:r>
              <a:rPr lang="en-US" sz="2800" dirty="0" err="1">
                <a:ea typeface="+mn-lt"/>
                <a:cs typeface="+mn-lt"/>
              </a:rPr>
              <a:t>tuttavia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dirty="0">
                <a:ea typeface="+mn-lt"/>
                <a:cs typeface="+mn-lt"/>
              </a:rPr>
              <a:t>il </a:t>
            </a:r>
            <a:r>
              <a:rPr lang="en-US" sz="2800" dirty="0" err="1">
                <a:ea typeface="+mn-lt"/>
                <a:cs typeface="+mn-lt"/>
              </a:rPr>
              <a:t>suo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impatto</a:t>
            </a:r>
            <a:r>
              <a:rPr lang="en-US" sz="2800" dirty="0">
                <a:ea typeface="+mn-lt"/>
                <a:cs typeface="+mn-lt"/>
              </a:rPr>
              <a:t> al </a:t>
            </a:r>
            <a:r>
              <a:rPr lang="en-US" sz="2800" dirty="0" err="1">
                <a:ea typeface="+mn-lt"/>
                <a:cs typeface="+mn-lt"/>
              </a:rPr>
              <a:t>momento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resta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limitato</a:t>
            </a:r>
            <a:r>
              <a:rPr lang="en-US" sz="2800" dirty="0">
                <a:ea typeface="+mn-lt"/>
                <a:cs typeface="+mn-lt"/>
              </a:rPr>
              <a:t> se </a:t>
            </a:r>
            <a:r>
              <a:rPr lang="en-US" sz="2800" dirty="0" err="1">
                <a:ea typeface="+mn-lt"/>
                <a:cs typeface="+mn-lt"/>
              </a:rPr>
              <a:t>confrontato</a:t>
            </a:r>
            <a:r>
              <a:rPr lang="en-US" sz="2800" dirty="0">
                <a:ea typeface="+mn-lt"/>
                <a:cs typeface="+mn-lt"/>
              </a:rPr>
              <a:t> con </a:t>
            </a:r>
            <a:r>
              <a:rPr lang="en-US" sz="2800" dirty="0" err="1">
                <a:ea typeface="+mn-lt"/>
                <a:cs typeface="+mn-lt"/>
              </a:rPr>
              <a:t>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giganti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tradizionali</a:t>
            </a:r>
            <a:r>
              <a:rPr lang="en-US" sz="2800" dirty="0">
                <a:ea typeface="+mn-lt"/>
                <a:cs typeface="+mn-lt"/>
              </a:rPr>
              <a:t> come Google. </a:t>
            </a:r>
            <a:endParaRPr lang="en-US" sz="2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74B9338-1C76-F6B5-3DCC-053C41784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401" y="3941856"/>
            <a:ext cx="12153249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88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83FF0-2358-5C50-E719-67204ACE5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89EB31D2-9BD0-7467-F1F7-CFC6C9E6D46D}"/>
              </a:ext>
            </a:extLst>
          </p:cNvPr>
          <p:cNvSpPr/>
          <p:nvPr/>
        </p:nvSpPr>
        <p:spPr>
          <a:xfrm>
            <a:off x="1406246" y="-1"/>
            <a:ext cx="12464347" cy="12960352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FA5E872-1442-C6B7-EABF-8078D69C1A1D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E412FD-7165-4017-CB18-B51DBAD58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0103" y="492911"/>
            <a:ext cx="11647252" cy="2561574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000" dirty="0"/>
              <a:t>AI e cervello umano: cosa succede quando deleghiamo troppo?</a:t>
            </a:r>
            <a:br>
              <a:rPr lang="it-IT" sz="6000" dirty="0"/>
            </a:b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F0EDB3-6B37-34C5-B1F7-F11E90D9F55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540C9DE-3C7A-0FA3-2299-36736ACEFAFB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B16803D7-5AA9-2B33-3422-1A60E103E974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24328C77-A3D4-3108-4829-78F5DDDCCAA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4025983" y="12081884"/>
            <a:ext cx="8958971" cy="838817"/>
          </a:xfrm>
        </p:spPr>
        <p:txBody>
          <a:bodyPr anchor="ctr"/>
          <a:lstStyle/>
          <a:p>
            <a:r>
              <a:rPr lang="it-IT" dirty="0">
                <a:hlinkClick r:id="rId3"/>
              </a:rPr>
              <a:t>https://www.open.online/2025/06/21/chatgpt-effetti-cervello-studio-mit/</a:t>
            </a:r>
            <a:endParaRPr lang="it-IT" dirty="0"/>
          </a:p>
          <a:p>
            <a:r>
              <a:rPr lang="it-IT" dirty="0">
                <a:hlinkClick r:id="rId4"/>
              </a:rPr>
              <a:t>https://www.romait.it/chatgpt-comprime-le-nostre-capacita-cerebrali-lallarme-del-mit.html</a:t>
            </a:r>
            <a:endParaRPr lang="it-IT" dirty="0"/>
          </a:p>
          <a:p>
            <a:r>
              <a:rPr lang="it-IT" dirty="0">
                <a:hlinkClick r:id="rId5"/>
              </a:rPr>
              <a:t>https://www.tomshw.it/hardware/chatgpt-ci-sta-davvero-distruggendo-il-cervello-2025-06-20/</a:t>
            </a:r>
            <a:endParaRPr lang="it-IT" dirty="0"/>
          </a:p>
          <a:p>
            <a:r>
              <a:rPr lang="it-IT" dirty="0">
                <a:hlinkClick r:id="rId6"/>
              </a:rPr>
              <a:t>https://www.wired.it/article/chatgpt-cervello-effetti-studio/</a:t>
            </a:r>
            <a:endParaRPr lang="it-IT" dirty="0"/>
          </a:p>
          <a:p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00ED78-94DC-7C3E-0734-DE7189EF1998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38596BE-E9CC-37FE-BE77-49A2B2B6CB70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2F1CC3-5F68-A451-0BED-E538DEF3D930}"/>
              </a:ext>
            </a:extLst>
          </p:cNvPr>
          <p:cNvSpPr txBox="1"/>
          <p:nvPr/>
        </p:nvSpPr>
        <p:spPr>
          <a:xfrm>
            <a:off x="14108938" y="606191"/>
            <a:ext cx="8275369" cy="107721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it-IT" sz="2800" dirty="0"/>
              <a:t>Uno </a:t>
            </a:r>
            <a:r>
              <a:rPr lang="it-IT" sz="2800" b="1" dirty="0"/>
              <a:t>studio condotto dal MIT </a:t>
            </a:r>
            <a:r>
              <a:rPr lang="it-IT" sz="2800" dirty="0"/>
              <a:t>ha analizzato </a:t>
            </a:r>
            <a:r>
              <a:rPr lang="it-IT" sz="2800" b="1" dirty="0"/>
              <a:t>l’impatto cognitivo </a:t>
            </a:r>
            <a:r>
              <a:rPr lang="it-IT" sz="2800" dirty="0"/>
              <a:t>dell’uso di ChatGPT. </a:t>
            </a:r>
          </a:p>
          <a:p>
            <a:pPr>
              <a:buNone/>
            </a:pPr>
            <a:endParaRPr lang="it-IT" sz="2800" dirty="0"/>
          </a:p>
          <a:p>
            <a:pPr>
              <a:buNone/>
            </a:pPr>
            <a:r>
              <a:rPr lang="it-IT" sz="2800" dirty="0"/>
              <a:t>I partecipanti, suddivisi in tre gruppi (scrittura autonoma, uso di Google, uso di ChatGPT), sono stati monitorati </a:t>
            </a:r>
            <a:r>
              <a:rPr lang="it-IT" sz="2800" b="1" dirty="0"/>
              <a:t>con tecniche di imaging cerebrale</a:t>
            </a:r>
            <a:r>
              <a:rPr lang="it-IT" sz="2800" dirty="0"/>
              <a:t>. Chi utilizzava ChatGPT mostrava </a:t>
            </a:r>
            <a:r>
              <a:rPr lang="it-IT" sz="2800" b="1" dirty="0"/>
              <a:t>un’attività cerebrale significativamente ridotta </a:t>
            </a:r>
            <a:r>
              <a:rPr lang="it-IT" sz="2800" dirty="0"/>
              <a:t>(fino al 55%), soprattutto nelle aree legate a memoria, pensiero critico e creatività.</a:t>
            </a:r>
          </a:p>
          <a:p>
            <a:pPr>
              <a:buNone/>
            </a:pPr>
            <a:endParaRPr lang="it-IT" sz="2800" dirty="0"/>
          </a:p>
          <a:p>
            <a:pPr>
              <a:buNone/>
            </a:pPr>
            <a:r>
              <a:rPr lang="it-IT" sz="2800" dirty="0"/>
              <a:t>Questa riduzione non equivale a un’atrofia cerebrale clinica, ma suggerisce un possibile “</a:t>
            </a:r>
            <a:r>
              <a:rPr lang="it-IT" sz="2800" b="1" dirty="0"/>
              <a:t>disallineamento cognitivo</a:t>
            </a:r>
            <a:r>
              <a:rPr lang="it-IT" sz="2800" dirty="0"/>
              <a:t>”: una tendenza della mente a spegnersi quando si delega troppo all’AI. Inoltre, i partecipanti che hanno usato ChatGPT percepivano un minore senso di proprietà sui contenuti prodotti.</a:t>
            </a:r>
          </a:p>
          <a:p>
            <a:pPr>
              <a:buNone/>
            </a:pPr>
            <a:endParaRPr lang="it-IT" sz="2800" dirty="0"/>
          </a:p>
          <a:p>
            <a:r>
              <a:rPr lang="it-IT" sz="2800" dirty="0"/>
              <a:t>Un dato che, anche nel contesto creativo, apre una riflessione sul </a:t>
            </a:r>
            <a:r>
              <a:rPr lang="it-IT" sz="2800" b="1" dirty="0"/>
              <a:t>ruolo dell’intelligenza artificiale </a:t>
            </a:r>
            <a:r>
              <a:rPr lang="it-IT" sz="2800" dirty="0"/>
              <a:t>nei processi di ideazione: non per limitarne l’uso, ma per capire come </a:t>
            </a:r>
            <a:r>
              <a:rPr lang="it-IT" sz="2800" b="1" dirty="0"/>
              <a:t>integrarla mantenendo attive e centrali le capacità cognitive </a:t>
            </a:r>
            <a:r>
              <a:rPr lang="it-IT" sz="2800" dirty="0"/>
              <a:t>su cui si basa il nostro lavoro.</a:t>
            </a:r>
          </a:p>
        </p:txBody>
      </p:sp>
      <p:pic>
        <p:nvPicPr>
          <p:cNvPr id="10" name="Immagine 9" descr="Immagine che contiene Lilac, violetto, Policromia, Magenta&#10;&#10;Il contenuto generato dall'IA potrebbe non essere corretto.">
            <a:extLst>
              <a:ext uri="{FF2B5EF4-FFF2-40B4-BE49-F238E27FC236}">
                <a16:creationId xmlns:a16="http://schemas.microsoft.com/office/drawing/2014/main" id="{AFF4DD33-B8A5-BB44-6DCA-36B9414890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847" y="4373296"/>
            <a:ext cx="10924868" cy="614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80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E2EC1-E14E-1D10-5262-38E7FF91D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B9D8D957-AABC-EA56-AE4D-C2534F34F1A4}"/>
              </a:ext>
            </a:extLst>
          </p:cNvPr>
          <p:cNvSpPr/>
          <p:nvPr/>
        </p:nvSpPr>
        <p:spPr>
          <a:xfrm>
            <a:off x="1433593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DE880B8-21CE-E23D-8216-ECE35E6004C1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B7D6FA-48B6-A577-32D9-D6BA81C85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9319" y="701422"/>
            <a:ext cx="9290695" cy="188960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000" dirty="0">
                <a:latin typeface="Avenir Next LT Pro"/>
                <a:ea typeface="+mj-lt"/>
                <a:cs typeface="+mj-lt"/>
              </a:rPr>
              <a:t>Runner H: l’AI che lavora per te.</a:t>
            </a:r>
            <a:br>
              <a:rPr lang="it-IT" sz="6000" dirty="0"/>
            </a:b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82D54-D44A-D61A-7EE1-526C8C2BBF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4482EC-8DEF-A3BC-6434-0D82A27BF5B8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7BE9185-8FD8-193C-7EC2-F5DB0C89FC9C}"/>
              </a:ext>
            </a:extLst>
          </p:cNvPr>
          <p:cNvSpPr txBox="1"/>
          <p:nvPr/>
        </p:nvSpPr>
        <p:spPr>
          <a:xfrm>
            <a:off x="13226770" y="1264596"/>
            <a:ext cx="9346639" cy="98411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7BD9AD35-4074-2FE8-4CAE-937575F3C51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30469" y="12015588"/>
            <a:ext cx="8958971" cy="838817"/>
          </a:xfrm>
        </p:spPr>
        <p:txBody>
          <a:bodyPr anchor="ctr"/>
          <a:lstStyle/>
          <a:p>
            <a:r>
              <a:rPr lang="it-IT">
                <a:hlinkClick r:id="rId3"/>
              </a:rPr>
              <a:t>https://www.instagram.com/p/DKfYPXES4Mu/?img_index=3</a:t>
            </a:r>
          </a:p>
          <a:p>
            <a:r>
              <a:rPr lang="it-IT">
                <a:hlinkClick r:id="rId4"/>
              </a:rPr>
              <a:t>https://www.hcompany.ai/blog/introducing-h</a:t>
            </a:r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032DDD8-DA6E-7A86-1C12-02071CC25399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F3544C1-F464-F9AC-AD6A-0CE51B4F6153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16CD24-C01B-5826-F8A5-7238056727ED}"/>
              </a:ext>
            </a:extLst>
          </p:cNvPr>
          <p:cNvSpPr txBox="1"/>
          <p:nvPr/>
        </p:nvSpPr>
        <p:spPr>
          <a:xfrm>
            <a:off x="13226770" y="2235937"/>
            <a:ext cx="9598256" cy="84884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Runner H è un </a:t>
            </a:r>
            <a:r>
              <a:rPr lang="en-US" sz="2800" b="1" dirty="0" err="1"/>
              <a:t>agente</a:t>
            </a:r>
            <a:r>
              <a:rPr lang="en-US" sz="2800" b="1" dirty="0"/>
              <a:t> AI</a:t>
            </a:r>
            <a:r>
              <a:rPr lang="en-US" sz="2800" dirty="0"/>
              <a:t> </a:t>
            </a:r>
            <a:r>
              <a:rPr lang="en-US" sz="2800" dirty="0" err="1"/>
              <a:t>sviluppato</a:t>
            </a:r>
            <a:r>
              <a:rPr lang="en-US" sz="2800" dirty="0"/>
              <a:t> </a:t>
            </a:r>
            <a:r>
              <a:rPr lang="en-US" sz="2800" dirty="0" err="1"/>
              <a:t>dalla</a:t>
            </a:r>
            <a:r>
              <a:rPr lang="en-US" sz="2800" dirty="0"/>
              <a:t> </a:t>
            </a:r>
            <a:r>
              <a:rPr lang="en-US" sz="2800" dirty="0" err="1"/>
              <a:t>compagnia</a:t>
            </a:r>
            <a:r>
              <a:rPr lang="en-US" sz="2800" dirty="0"/>
              <a:t> </a:t>
            </a:r>
            <a:r>
              <a:rPr lang="en-US" sz="2800" dirty="0" err="1"/>
              <a:t>francese</a:t>
            </a:r>
            <a:r>
              <a:rPr lang="en-US" sz="2800" dirty="0"/>
              <a:t> "H Company", </a:t>
            </a:r>
            <a:r>
              <a:rPr lang="en-US" sz="2800" dirty="0" err="1"/>
              <a:t>progettato</a:t>
            </a:r>
            <a:r>
              <a:rPr lang="en-US" sz="2800" dirty="0"/>
              <a:t> per </a:t>
            </a:r>
            <a:r>
              <a:rPr lang="en-US" sz="2800" b="1" dirty="0" err="1"/>
              <a:t>automatizzare</a:t>
            </a:r>
            <a:r>
              <a:rPr lang="en-US" sz="2800" b="1" dirty="0"/>
              <a:t> </a:t>
            </a:r>
            <a:r>
              <a:rPr lang="en-US" sz="2800" b="1" dirty="0" err="1"/>
              <a:t>attività</a:t>
            </a:r>
            <a:r>
              <a:rPr lang="en-US" sz="2800" b="1" dirty="0"/>
              <a:t> web </a:t>
            </a:r>
            <a:r>
              <a:rPr lang="en-US" sz="2800" b="1" dirty="0" err="1"/>
              <a:t>complesse</a:t>
            </a:r>
            <a:r>
              <a:rPr lang="en-US" sz="2800" dirty="0"/>
              <a:t> in modo </a:t>
            </a:r>
            <a:r>
              <a:rPr lang="en-US" sz="2800" b="1" dirty="0"/>
              <a:t>semplice</a:t>
            </a:r>
            <a:r>
              <a:rPr lang="en-US" sz="2800" dirty="0"/>
              <a:t> ed </a:t>
            </a:r>
            <a:r>
              <a:rPr lang="en-US" sz="2800" b="1" dirty="0" err="1"/>
              <a:t>efficiente</a:t>
            </a:r>
            <a:r>
              <a:rPr lang="en-US" sz="2800" dirty="0"/>
              <a:t>. </a:t>
            </a:r>
            <a:r>
              <a:rPr lang="en-US" sz="2800" dirty="0" err="1"/>
              <a:t>Utilizzando</a:t>
            </a:r>
            <a:r>
              <a:rPr lang="en-US" sz="2800" dirty="0"/>
              <a:t> </a:t>
            </a:r>
            <a:r>
              <a:rPr lang="en-US" sz="2800" dirty="0" err="1"/>
              <a:t>comandi</a:t>
            </a:r>
            <a:r>
              <a:rPr lang="en-US" sz="2800" dirty="0"/>
              <a:t> in </a:t>
            </a:r>
            <a:r>
              <a:rPr lang="en-US" sz="2800" dirty="0" err="1"/>
              <a:t>linguaggio</a:t>
            </a:r>
            <a:r>
              <a:rPr lang="en-US" sz="2800" dirty="0"/>
              <a:t> </a:t>
            </a:r>
            <a:r>
              <a:rPr lang="en-US" sz="2800" dirty="0" err="1"/>
              <a:t>naturale</a:t>
            </a:r>
            <a:r>
              <a:rPr lang="en-US" sz="2800" dirty="0"/>
              <a:t>, </a:t>
            </a:r>
            <a:r>
              <a:rPr lang="en-US" sz="2800" dirty="0" err="1"/>
              <a:t>permette</a:t>
            </a:r>
            <a:r>
              <a:rPr lang="en-US" sz="2800" dirty="0"/>
              <a:t> di </a:t>
            </a:r>
            <a:r>
              <a:rPr lang="en-US" sz="2800" dirty="0" err="1"/>
              <a:t>creare</a:t>
            </a:r>
            <a:r>
              <a:rPr lang="en-US" sz="2800" dirty="0"/>
              <a:t> </a:t>
            </a:r>
            <a:r>
              <a:rPr lang="en-US" sz="2800" dirty="0" err="1"/>
              <a:t>automazioni</a:t>
            </a:r>
            <a:r>
              <a:rPr lang="en-US" sz="2800" dirty="0"/>
              <a:t> </a:t>
            </a:r>
            <a:r>
              <a:rPr lang="en-US" sz="2800" dirty="0" err="1"/>
              <a:t>intelligenti</a:t>
            </a:r>
            <a:r>
              <a:rPr lang="en-US" sz="2800" dirty="0"/>
              <a:t> </a:t>
            </a:r>
            <a:r>
              <a:rPr lang="en-US" sz="2800" b="1" dirty="0"/>
              <a:t>senza </a:t>
            </a:r>
            <a:r>
              <a:rPr lang="en-US" sz="2800" b="1" dirty="0" err="1"/>
              <a:t>scrivere</a:t>
            </a:r>
            <a:r>
              <a:rPr lang="en-US" sz="2800" b="1" dirty="0"/>
              <a:t> </a:t>
            </a:r>
            <a:r>
              <a:rPr lang="en-US" sz="2800" b="1" dirty="0" err="1"/>
              <a:t>codice</a:t>
            </a:r>
            <a:r>
              <a:rPr lang="en-US" sz="2800" dirty="0"/>
              <a:t>, </a:t>
            </a:r>
            <a:r>
              <a:rPr lang="en-US" sz="2800" dirty="0" err="1"/>
              <a:t>risparmiando</a:t>
            </a:r>
            <a:r>
              <a:rPr lang="en-US" sz="2800" dirty="0"/>
              <a:t> tempo e </a:t>
            </a:r>
            <a:r>
              <a:rPr lang="en-US" sz="2800" b="1" dirty="0" err="1"/>
              <a:t>riducendo</a:t>
            </a:r>
            <a:r>
              <a:rPr lang="en-US" sz="2800" b="1" dirty="0"/>
              <a:t> il </a:t>
            </a:r>
            <a:r>
              <a:rPr lang="en-US" sz="2800" b="1" dirty="0" err="1"/>
              <a:t>lavoro</a:t>
            </a:r>
            <a:r>
              <a:rPr lang="en-US" sz="2800" b="1" dirty="0"/>
              <a:t> </a:t>
            </a:r>
            <a:r>
              <a:rPr lang="en-US" sz="2800" b="1" dirty="0" err="1"/>
              <a:t>manuale</a:t>
            </a:r>
            <a:r>
              <a:rPr lang="en-US" sz="2800" dirty="0"/>
              <a:t>.</a:t>
            </a:r>
          </a:p>
          <a:p>
            <a:pPr>
              <a:lnSpc>
                <a:spcPct val="110000"/>
              </a:lnSpc>
            </a:pPr>
            <a:endParaRPr lang="en-US" sz="2800" dirty="0">
              <a:ea typeface="+mn-lt"/>
              <a:cs typeface="+mn-lt"/>
            </a:endParaRPr>
          </a:p>
          <a:p>
            <a:r>
              <a:rPr lang="en-US" sz="2800" dirty="0" err="1"/>
              <a:t>L'agente</a:t>
            </a:r>
            <a:r>
              <a:rPr lang="en-US" sz="2800" dirty="0"/>
              <a:t> </a:t>
            </a:r>
            <a:r>
              <a:rPr lang="en-US" sz="2800" dirty="0" err="1"/>
              <a:t>esegue</a:t>
            </a:r>
            <a:r>
              <a:rPr lang="en-US" sz="2800" dirty="0"/>
              <a:t> </a:t>
            </a:r>
            <a:r>
              <a:rPr lang="en-US" sz="2800" dirty="0" err="1"/>
              <a:t>automaticamente</a:t>
            </a:r>
            <a:r>
              <a:rPr lang="en-US" sz="2800" dirty="0"/>
              <a:t> </a:t>
            </a:r>
            <a:r>
              <a:rPr lang="en-US" sz="2800" dirty="0" err="1"/>
              <a:t>una</a:t>
            </a:r>
            <a:r>
              <a:rPr lang="en-US" sz="2800" dirty="0"/>
              <a:t> </a:t>
            </a:r>
            <a:r>
              <a:rPr lang="en-US" sz="2800" dirty="0" err="1"/>
              <a:t>vasta</a:t>
            </a:r>
            <a:r>
              <a:rPr lang="en-US" sz="2800" dirty="0"/>
              <a:t> </a:t>
            </a:r>
            <a:r>
              <a:rPr lang="en-US" sz="2800" dirty="0" err="1"/>
              <a:t>serie</a:t>
            </a:r>
            <a:r>
              <a:rPr lang="en-US" sz="2800" dirty="0"/>
              <a:t> di </a:t>
            </a:r>
            <a:r>
              <a:rPr lang="en-US" sz="2800" dirty="0" err="1"/>
              <a:t>operazioni</a:t>
            </a:r>
            <a:r>
              <a:rPr lang="en-US" sz="2800" dirty="0"/>
              <a:t> non solo in modo </a:t>
            </a:r>
            <a:r>
              <a:rPr lang="en-US" sz="2800" dirty="0" err="1"/>
              <a:t>efficiente</a:t>
            </a:r>
            <a:r>
              <a:rPr lang="en-US" sz="2800" dirty="0"/>
              <a:t>, ma </a:t>
            </a:r>
            <a:r>
              <a:rPr lang="en-US" sz="2800" dirty="0" err="1"/>
              <a:t>anche</a:t>
            </a:r>
            <a:r>
              <a:rPr lang="en-US" sz="2800" dirty="0"/>
              <a:t> </a:t>
            </a:r>
            <a:r>
              <a:rPr lang="en-US" sz="2800" b="1" dirty="0" err="1"/>
              <a:t>aumentando</a:t>
            </a:r>
            <a:r>
              <a:rPr lang="en-US" sz="2800" b="1" dirty="0"/>
              <a:t> la </a:t>
            </a:r>
            <a:r>
              <a:rPr lang="en-US" sz="2800" b="1" dirty="0" err="1"/>
              <a:t>produttività</a:t>
            </a:r>
            <a:r>
              <a:rPr lang="en-US" sz="2800" dirty="0"/>
              <a:t>.</a:t>
            </a:r>
          </a:p>
          <a:p>
            <a:endParaRPr lang="en-US" sz="2800" dirty="0">
              <a:ea typeface="+mn-lt"/>
              <a:cs typeface="+mn-lt"/>
            </a:endParaRPr>
          </a:p>
          <a:p>
            <a:r>
              <a:rPr lang="en-US" sz="2800" dirty="0"/>
              <a:t>Runner H ha </a:t>
            </a:r>
            <a:r>
              <a:rPr lang="en-US" sz="2800" dirty="0" err="1"/>
              <a:t>superato</a:t>
            </a:r>
            <a:r>
              <a:rPr lang="en-US" sz="2800" dirty="0"/>
              <a:t> benchmark </a:t>
            </a:r>
            <a:r>
              <a:rPr lang="en-US" sz="2800" dirty="0" err="1"/>
              <a:t>importanti</a:t>
            </a:r>
            <a:r>
              <a:rPr lang="en-US" sz="2800" dirty="0"/>
              <a:t> come </a:t>
            </a:r>
            <a:r>
              <a:rPr lang="en-US" sz="2800" dirty="0" err="1"/>
              <a:t>Screenspot</a:t>
            </a:r>
            <a:r>
              <a:rPr lang="en-US" sz="2800" dirty="0"/>
              <a:t> e </a:t>
            </a:r>
            <a:r>
              <a:rPr lang="en-US" sz="2800" dirty="0" err="1"/>
              <a:t>WebVoyager</a:t>
            </a:r>
            <a:r>
              <a:rPr lang="en-US" sz="2800" dirty="0"/>
              <a:t> per </a:t>
            </a:r>
            <a:r>
              <a:rPr lang="en-US" sz="2800" dirty="0" err="1"/>
              <a:t>precisione</a:t>
            </a:r>
            <a:r>
              <a:rPr lang="en-US" sz="2800" dirty="0"/>
              <a:t> e </a:t>
            </a:r>
            <a:r>
              <a:rPr lang="en-US" sz="2800" dirty="0" err="1"/>
              <a:t>velocità</a:t>
            </a:r>
            <a:r>
              <a:rPr lang="en-US" sz="2800" dirty="0"/>
              <a:t>, </a:t>
            </a:r>
            <a:r>
              <a:rPr lang="en-US" sz="2800" dirty="0" err="1"/>
              <a:t>inoltre</a:t>
            </a:r>
            <a:r>
              <a:rPr lang="en-US" sz="2800" dirty="0"/>
              <a:t> è </a:t>
            </a:r>
            <a:r>
              <a:rPr lang="en-US" sz="2800" dirty="0" err="1"/>
              <a:t>capace</a:t>
            </a:r>
            <a:r>
              <a:rPr lang="en-US" sz="2800" dirty="0"/>
              <a:t> di </a:t>
            </a:r>
            <a:r>
              <a:rPr lang="en-US" sz="2800" b="1" dirty="0" err="1"/>
              <a:t>adattarsi</a:t>
            </a:r>
            <a:r>
              <a:rPr lang="en-US" sz="2800" b="1" dirty="0"/>
              <a:t> ai </a:t>
            </a:r>
            <a:r>
              <a:rPr lang="en-US" sz="2800" b="1" dirty="0" err="1"/>
              <a:t>cambiamenti</a:t>
            </a:r>
            <a:r>
              <a:rPr lang="en-US" sz="2800" b="1" dirty="0"/>
              <a:t> </a:t>
            </a:r>
            <a:r>
              <a:rPr lang="en-US" sz="2800" b="1" dirty="0" err="1"/>
              <a:t>delle</a:t>
            </a:r>
            <a:r>
              <a:rPr lang="en-US" sz="2800" b="1" dirty="0"/>
              <a:t> </a:t>
            </a:r>
            <a:r>
              <a:rPr lang="en-US" sz="2800" b="1" dirty="0" err="1"/>
              <a:t>interfacce</a:t>
            </a:r>
            <a:r>
              <a:rPr lang="en-US" sz="2800" dirty="0"/>
              <a:t> e </a:t>
            </a:r>
            <a:r>
              <a:rPr lang="en-US" sz="2800" b="1" dirty="0"/>
              <a:t>di </a:t>
            </a:r>
            <a:r>
              <a:rPr lang="en-US" sz="2800" b="1" dirty="0" err="1"/>
              <a:t>autoripararsi</a:t>
            </a:r>
            <a:r>
              <a:rPr lang="en-US" sz="2800" dirty="0"/>
              <a:t> in </a:t>
            </a:r>
            <a:r>
              <a:rPr lang="en-US" sz="2800" dirty="0" err="1"/>
              <a:t>caso</a:t>
            </a:r>
            <a:r>
              <a:rPr lang="en-US" sz="2800" dirty="0"/>
              <a:t> di </a:t>
            </a:r>
            <a:r>
              <a:rPr lang="en-US" sz="2800" dirty="0" err="1"/>
              <a:t>errori</a:t>
            </a:r>
            <a:r>
              <a:rPr lang="en-US" sz="2800" dirty="0"/>
              <a:t>. </a:t>
            </a:r>
          </a:p>
          <a:p>
            <a:endParaRPr lang="en-US" sz="2800" dirty="0">
              <a:ea typeface="+mn-lt"/>
              <a:cs typeface="+mn-lt"/>
            </a:endParaRPr>
          </a:p>
          <a:p>
            <a:r>
              <a:rPr lang="en-US" sz="2800" dirty="0"/>
              <a:t>Il future </a:t>
            </a:r>
            <a:r>
              <a:rPr lang="en-US" sz="2800" dirty="0" err="1"/>
              <a:t>che</a:t>
            </a:r>
            <a:r>
              <a:rPr lang="en-US" sz="2800" dirty="0"/>
              <a:t> </a:t>
            </a:r>
            <a:r>
              <a:rPr lang="en-US" sz="2800" dirty="0" err="1"/>
              <a:t>si</a:t>
            </a:r>
            <a:r>
              <a:rPr lang="en-US" sz="2800" dirty="0"/>
              <a:t> </a:t>
            </a:r>
            <a:r>
              <a:rPr lang="en-US" sz="2800" dirty="0" err="1"/>
              <a:t>prospetta</a:t>
            </a:r>
            <a:r>
              <a:rPr lang="en-US" sz="2800" dirty="0"/>
              <a:t> è </a:t>
            </a:r>
            <a:r>
              <a:rPr lang="en-US" sz="2800" dirty="0" err="1"/>
              <a:t>quello</a:t>
            </a:r>
            <a:r>
              <a:rPr lang="en-US" sz="2800" dirty="0"/>
              <a:t> </a:t>
            </a:r>
            <a:r>
              <a:rPr lang="en-US" sz="2800" dirty="0" err="1"/>
              <a:t>caratterizzato</a:t>
            </a:r>
            <a:r>
              <a:rPr lang="en-US" sz="2800" dirty="0"/>
              <a:t> un AI </a:t>
            </a:r>
            <a:r>
              <a:rPr lang="en-US" sz="2800" dirty="0" err="1"/>
              <a:t>che</a:t>
            </a:r>
            <a:r>
              <a:rPr lang="en-US" sz="2800" dirty="0"/>
              <a:t> </a:t>
            </a:r>
            <a:r>
              <a:rPr lang="en-US" sz="2800" dirty="0" err="1"/>
              <a:t>garantisce</a:t>
            </a:r>
            <a:r>
              <a:rPr lang="en-US" sz="2800" dirty="0"/>
              <a:t> </a:t>
            </a:r>
            <a:r>
              <a:rPr lang="en-US" sz="2800" dirty="0" err="1"/>
              <a:t>un’</a:t>
            </a:r>
            <a:r>
              <a:rPr lang="en-US" sz="2800" b="1" dirty="0" err="1"/>
              <a:t>interazione</a:t>
            </a:r>
            <a:r>
              <a:rPr lang="en-US" sz="2800" b="1" dirty="0"/>
              <a:t> </a:t>
            </a:r>
            <a:r>
              <a:rPr lang="en-US" sz="2800" b="1" dirty="0" err="1"/>
              <a:t>fluida</a:t>
            </a:r>
            <a:r>
              <a:rPr lang="en-US" sz="2800" b="1" dirty="0"/>
              <a:t> come </a:t>
            </a:r>
            <a:r>
              <a:rPr lang="en-US" sz="2800" b="1" dirty="0" err="1"/>
              <a:t>quella</a:t>
            </a:r>
            <a:r>
              <a:rPr lang="en-US" sz="2800" b="1" dirty="0"/>
              <a:t> con un </a:t>
            </a:r>
            <a:r>
              <a:rPr lang="en-US" sz="2800" b="1" dirty="0" err="1"/>
              <a:t>collega</a:t>
            </a:r>
            <a:r>
              <a:rPr lang="en-US" sz="2800" dirty="0"/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559AE1-187F-A012-EDF9-0709D1B56A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9319" y="3674148"/>
            <a:ext cx="10869010" cy="742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95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40FF7-0666-1A47-4755-70E30C394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343DE87D-778E-6F11-1A60-CC0D97CF5F5D}"/>
              </a:ext>
            </a:extLst>
          </p:cNvPr>
          <p:cNvSpPr/>
          <p:nvPr/>
        </p:nvSpPr>
        <p:spPr>
          <a:xfrm>
            <a:off x="1433593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EEC9FFC-F76C-8C38-6AAB-51776062E3D6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5C9778-7F42-A96D-F3F2-1AAF83A2C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9319" y="680457"/>
            <a:ext cx="11476914" cy="170055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it-IT" sz="6000" dirty="0"/>
              <a:t>Alexa diventa Plus: come cambierà l'assistente vocale </a:t>
            </a:r>
            <a:br>
              <a:rPr lang="it-IT" sz="6000" dirty="0"/>
            </a:br>
            <a:r>
              <a:rPr lang="it-IT" sz="6000" dirty="0"/>
              <a:t>di casa Amazon  </a:t>
            </a:r>
            <a:br>
              <a:rPr lang="it-IT" sz="6000" dirty="0"/>
            </a:br>
            <a:endParaRPr lang="it-IT" sz="6000" b="0" dirty="0">
              <a:ea typeface="+mj-lt"/>
              <a:cs typeface="+mj-lt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3633B1-69E6-A5D8-1C90-CDE8BE03F57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B6D6090-D480-9B34-63BF-0AEA7A07873F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11C46641-5687-810C-9756-900DBDC68CCE}"/>
              </a:ext>
            </a:extLst>
          </p:cNvPr>
          <p:cNvSpPr txBox="1"/>
          <p:nvPr/>
        </p:nvSpPr>
        <p:spPr>
          <a:xfrm>
            <a:off x="13226770" y="1264596"/>
            <a:ext cx="9346639" cy="98411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37A4FFEF-8AFD-EB12-ED29-9A758F2BF842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13230469" y="12120564"/>
            <a:ext cx="8958971" cy="838817"/>
          </a:xfrm>
        </p:spPr>
        <p:txBody>
          <a:bodyPr anchor="ctr"/>
          <a:lstStyle/>
          <a:p>
            <a:r>
              <a:rPr lang="it-IT">
                <a:hlinkClick r:id="rId3"/>
              </a:rPr>
              <a:t>https://www.wired.it/article/alexa-plus-assistente-ai/</a:t>
            </a:r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14B0DAF-1298-023D-B031-92FBCAA42724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5E12294-CBD8-613F-285B-E8B8405D590F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892243-B4CE-A9D3-8247-79AC76106CE1}"/>
              </a:ext>
            </a:extLst>
          </p:cNvPr>
          <p:cNvSpPr txBox="1"/>
          <p:nvPr/>
        </p:nvSpPr>
        <p:spPr>
          <a:xfrm>
            <a:off x="13048062" y="2419125"/>
            <a:ext cx="9776964" cy="81868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it-IT" sz="2800" b="1" dirty="0"/>
              <a:t>Alexa+ </a:t>
            </a:r>
            <a:r>
              <a:rPr lang="it-IT" sz="2800" dirty="0"/>
              <a:t>rappresenta la nuova fase dell’assistente vocale di Amazon, ora potenziato con </a:t>
            </a:r>
            <a:r>
              <a:rPr lang="it-IT" sz="2800" b="1" dirty="0"/>
              <a:t>intelligenza artificiale generativa. </a:t>
            </a:r>
          </a:p>
          <a:p>
            <a:pPr>
              <a:buNone/>
            </a:pPr>
            <a:endParaRPr lang="it-IT" sz="2800" dirty="0"/>
          </a:p>
          <a:p>
            <a:pPr>
              <a:buNone/>
            </a:pPr>
            <a:r>
              <a:rPr lang="it-IT" sz="2800" dirty="0"/>
              <a:t>Dopo una fase di sviluppo complessa, il lancio parte dagli Stati Uniti, con l’obiettivo di rendere </a:t>
            </a:r>
            <a:r>
              <a:rPr lang="it-IT" sz="2800" b="1" dirty="0"/>
              <a:t>l’interazione più fluida, naturale e personalizzata.</a:t>
            </a:r>
          </a:p>
          <a:p>
            <a:pPr>
              <a:buNone/>
            </a:pPr>
            <a:endParaRPr lang="it-IT" sz="2800" dirty="0"/>
          </a:p>
          <a:p>
            <a:pPr>
              <a:buNone/>
            </a:pPr>
            <a:r>
              <a:rPr lang="it-IT" sz="2800" dirty="0"/>
              <a:t>Tra le novità: una maggiore </a:t>
            </a:r>
            <a:r>
              <a:rPr lang="it-IT" sz="2800" b="1" dirty="0"/>
              <a:t>capacità di apprendere abitudini e preferenze degli utenti</a:t>
            </a:r>
            <a:r>
              <a:rPr lang="it-IT" sz="2800" dirty="0"/>
              <a:t>, interfaccia rinnovata per gli </a:t>
            </a:r>
            <a:r>
              <a:rPr lang="it-IT" sz="2800" dirty="0" err="1"/>
              <a:t>Echo</a:t>
            </a:r>
            <a:r>
              <a:rPr lang="it-IT" sz="2800" dirty="0"/>
              <a:t> Show e integrazioni con dispositivi smart e app di terze parti. </a:t>
            </a:r>
          </a:p>
          <a:p>
            <a:pPr>
              <a:buNone/>
            </a:pPr>
            <a:endParaRPr lang="it-IT" sz="2800" dirty="0"/>
          </a:p>
          <a:p>
            <a:pPr>
              <a:buNone/>
            </a:pPr>
            <a:r>
              <a:rPr lang="it-IT" sz="2800" dirty="0"/>
              <a:t>Un upgrade che segna anche un cambio di modello: </a:t>
            </a:r>
            <a:r>
              <a:rPr lang="it-IT" sz="2800" b="1" dirty="0"/>
              <a:t>Alexa+ sarà incluso in Amazon Prime</a:t>
            </a:r>
            <a:r>
              <a:rPr lang="it-IT" sz="2800" dirty="0"/>
              <a:t>, ma diventerà un servizio a pagamento per chi non ha l’abbonamento.</a:t>
            </a:r>
          </a:p>
          <a:p>
            <a:pPr>
              <a:buNone/>
            </a:pPr>
            <a:endParaRPr lang="it-IT" sz="2800" dirty="0"/>
          </a:p>
          <a:p>
            <a:r>
              <a:rPr lang="it-IT" sz="2800" dirty="0"/>
              <a:t>Per il mercato italiano, bisognerà attendere fine 2025 o inizio 2026 per capire se verrà adottato lo stesso approccio.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1E3B10-2BA9-34D0-F9A4-92B2334941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97" t="4130" r="1098" b="3540"/>
          <a:stretch>
            <a:fillRect/>
          </a:stretch>
        </p:blipFill>
        <p:spPr>
          <a:xfrm>
            <a:off x="1756062" y="4284096"/>
            <a:ext cx="10835645" cy="656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07224"/>
      </p:ext>
    </p:extLst>
  </p:cSld>
  <p:clrMapOvr>
    <a:masterClrMapping/>
  </p:clrMapOvr>
</p:sld>
</file>

<file path=ppt/theme/theme1.xml><?xml version="1.0" encoding="utf-8"?>
<a:theme xmlns:a="http://schemas.openxmlformats.org/drawingml/2006/main" name="HoC Design Master">
  <a:themeElements>
    <a:clrScheme name="Custom 24">
      <a:dk1>
        <a:sysClr val="windowText" lastClr="000000"/>
      </a:dk1>
      <a:lt1>
        <a:srgbClr val="FFFFFF"/>
      </a:lt1>
      <a:dk2>
        <a:srgbClr val="363636"/>
      </a:dk2>
      <a:lt2>
        <a:srgbClr val="E8E5DE"/>
      </a:lt2>
      <a:accent1>
        <a:srgbClr val="FF4B4F"/>
      </a:accent1>
      <a:accent2>
        <a:srgbClr val="C1D850"/>
      </a:accent2>
      <a:accent3>
        <a:srgbClr val="B9B09B"/>
      </a:accent3>
      <a:accent4>
        <a:srgbClr val="363636"/>
      </a:accent4>
      <a:accent5>
        <a:srgbClr val="94C29D"/>
      </a:accent5>
      <a:accent6>
        <a:srgbClr val="2A654A"/>
      </a:accent6>
      <a:hlink>
        <a:srgbClr val="FF4B4F"/>
      </a:hlink>
      <a:folHlink>
        <a:srgbClr val="FF9395"/>
      </a:folHlink>
    </a:clrScheme>
    <a:fontScheme name="Custom 15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252000" tIns="252000" rIns="252000" bIns="252000" rtlCol="0" anchor="t"/>
      <a:lstStyle>
        <a:defPPr algn="l">
          <a:defRPr sz="2400" b="1">
            <a:solidFill>
              <a:schemeClr val="bg1"/>
            </a:solidFill>
            <a:latin typeface="Avenir Next LT Pro" panose="020B0504020202020204" pitchFamily="34" charset="0"/>
            <a:ea typeface="Mark" panose="020005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540000" indent="-540000" algn="l">
          <a:lnSpc>
            <a:spcPct val="110000"/>
          </a:lnSpc>
          <a:buFont typeface="Wingdings" panose="05000000000000000000" pitchFamily="2" charset="2"/>
          <a:buChar char="§"/>
          <a:defRPr sz="2800" dirty="0" smtClean="0">
            <a:ea typeface="Mark" panose="020005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EN" id="{7877C883-EE3E-4AB4-B10A-0039EC40B76B}" vid="{7332909D-84C6-412E-BB24-A45E0400B4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8FF3195-65A8-4C88-ACD8-26C45D02316B}">
  <we:reference id="22ff87a5-132f-4d52-9e97-94d888e4dd91" version="3.4.0.0" store="EXCatalog" storeType="EXCatalog"/>
  <we:alternateReferences>
    <we:reference id="WA104380050" version="3.4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be444cd6-35f7-4d52-9227-7d56c83d31b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38C912F5697043BF3DE3923F90596A" ma:contentTypeVersion="9" ma:contentTypeDescription="Create a new document." ma:contentTypeScope="" ma:versionID="c80521018a0726924b26c8ac23945e4b">
  <xsd:schema xmlns:xsd="http://www.w3.org/2001/XMLSchema" xmlns:xs="http://www.w3.org/2001/XMLSchema" xmlns:p="http://schemas.microsoft.com/office/2006/metadata/properties" xmlns:ns3="be444cd6-35f7-4d52-9227-7d56c83d31b9" targetNamespace="http://schemas.microsoft.com/office/2006/metadata/properties" ma:root="true" ma:fieldsID="357236b4980c2615d5dd99d9b09cd795" ns3:_="">
    <xsd:import namespace="be444cd6-35f7-4d52-9227-7d56c83d31b9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_activity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444cd6-35f7-4d52-9227-7d56c83d31b9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1102DC-4D54-499D-823D-BAD7115109CF}">
  <ds:schemaRefs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be444cd6-35f7-4d52-9227-7d56c83d31b9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F069633-0181-4FBB-A9AB-464A2D36FB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BA5EAF-DF97-47A9-83DB-1C64D8838E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444cd6-35f7-4d52-9227-7d56c83d31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d2d24dc-7784-42ad-a576-f536bda6a418}" enabled="1" method="Standard" siteId="{816ef078-e1e2-4e49-b265-68b9d2a9ae9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HoC Design Master</Template>
  <TotalTime>0</TotalTime>
  <Words>3207</Words>
  <Application>Microsoft Office PowerPoint</Application>
  <PresentationFormat>Custom</PresentationFormat>
  <Paragraphs>342</Paragraphs>
  <Slides>27</Slides>
  <Notes>15</Notes>
  <HiddenSlides>0</HiddenSlides>
  <MMClips>5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Arial</vt:lpstr>
      <vt:lpstr>Avenir Next</vt:lpstr>
      <vt:lpstr>Avenir Next LT Pro</vt:lpstr>
      <vt:lpstr>Avenir Next LT Pro Demi</vt:lpstr>
      <vt:lpstr>Calibri</vt:lpstr>
      <vt:lpstr>Mark</vt:lpstr>
      <vt:lpstr>Segoe UI</vt:lpstr>
      <vt:lpstr>-webkit-standard</vt:lpstr>
      <vt:lpstr>Wingdings</vt:lpstr>
      <vt:lpstr>Wingdings 3</vt:lpstr>
      <vt:lpstr>HoC Design Master</vt:lpstr>
      <vt:lpstr>PowerPoint Presentation</vt:lpstr>
      <vt:lpstr>Content</vt:lpstr>
      <vt:lpstr>TREND</vt:lpstr>
      <vt:lpstr>Brutti ma teneri: l’ascesa globale dei Labubu. </vt:lpstr>
      <vt:lpstr>INTELLIGENZA ARTIFICIALE</vt:lpstr>
      <vt:lpstr>ChatGPT: nuova fonte di traffico per i media? </vt:lpstr>
      <vt:lpstr>AI e cervello umano: cosa succede quando deleghiamo troppo? </vt:lpstr>
      <vt:lpstr>Runner H: l’AI che lavora per te. </vt:lpstr>
      <vt:lpstr>Alexa diventa Plus: come cambierà l'assistente vocale  di casa Amazon   </vt:lpstr>
      <vt:lpstr>PLATFORM UPDATING</vt:lpstr>
      <vt:lpstr>Instagram: il nuovo formato 3:4.</vt:lpstr>
      <vt:lpstr>Overlay, effetti, musica e script: l’evoluzione di Instagram Edits. </vt:lpstr>
      <vt:lpstr>Nuove chat vocali su WhatsApp: la conversazione diventa smart.</vt:lpstr>
      <vt:lpstr>CAMPAGNE ADV</vt:lpstr>
      <vt:lpstr>PowerPoint Presentation</vt:lpstr>
      <vt:lpstr>PowerPoint Presentation</vt:lpstr>
      <vt:lpstr>PowerPoint Presentation</vt:lpstr>
      <vt:lpstr>PowerPoint Presentation</vt:lpstr>
      <vt:lpstr>INFLUENCER UPDATING</vt:lpstr>
      <vt:lpstr>PowerPoint Presentation</vt:lpstr>
      <vt:lpstr>PowerPoint Presentation</vt:lpstr>
      <vt:lpstr>CONTENT  TREND</vt:lpstr>
      <vt:lpstr>"Deslocado":  Il suono della nostalgia su TikTok.</vt:lpstr>
      <vt:lpstr>Il ritorno del trend "Side Baby olio  e sale“. </vt:lpstr>
      <vt:lpstr>CALENDARIO EVENTI</vt:lpstr>
      <vt:lpstr>PowerPoint Presentation</vt:lpstr>
      <vt:lpstr>Informazioni legali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Capurso, Morena</dc:creator>
  <cp:lastModifiedBy>Alberta, Martina</cp:lastModifiedBy>
  <cp:revision>166</cp:revision>
  <dcterms:created xsi:type="dcterms:W3CDTF">2024-01-29T12:53:35Z</dcterms:created>
  <dcterms:modified xsi:type="dcterms:W3CDTF">2025-06-27T10:28:54Z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Order">
    <vt:lpwstr>2800.00000000000</vt:lpwstr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  <property fmtid="{D5CDD505-2E9C-101B-9397-08002B2CF9AE}" pid="10" name="ContentTypeId">
    <vt:lpwstr>0x0101003738C912F5697043BF3DE3923F90596A</vt:lpwstr>
  </property>
</Properties>
</file>